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639" r:id="rId2"/>
    <p:sldId id="664" r:id="rId3"/>
    <p:sldId id="643" r:id="rId4"/>
    <p:sldId id="685" r:id="rId5"/>
    <p:sldId id="697" r:id="rId6"/>
    <p:sldId id="686" r:id="rId7"/>
    <p:sldId id="670" r:id="rId8"/>
    <p:sldId id="650" r:id="rId9"/>
    <p:sldId id="687" r:id="rId10"/>
    <p:sldId id="688" r:id="rId11"/>
    <p:sldId id="689" r:id="rId12"/>
    <p:sldId id="696" r:id="rId13"/>
    <p:sldId id="690" r:id="rId14"/>
    <p:sldId id="665" r:id="rId15"/>
    <p:sldId id="691" r:id="rId16"/>
    <p:sldId id="695" r:id="rId17"/>
    <p:sldId id="694" r:id="rId18"/>
    <p:sldId id="652" r:id="rId19"/>
    <p:sldId id="668" r:id="rId20"/>
    <p:sldId id="671" r:id="rId21"/>
    <p:sldId id="678" r:id="rId22"/>
    <p:sldId id="667" r:id="rId23"/>
    <p:sldId id="642" r:id="rId24"/>
    <p:sldId id="672" r:id="rId25"/>
    <p:sldId id="693" r:id="rId26"/>
    <p:sldId id="698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4EBE3"/>
    <a:srgbClr val="538B4B"/>
    <a:srgbClr val="E8FAE5"/>
    <a:srgbClr val="9DA953"/>
    <a:srgbClr val="285023"/>
    <a:srgbClr val="FFD1CD"/>
    <a:srgbClr val="FFE3E1"/>
    <a:srgbClr val="096590"/>
    <a:srgbClr val="479F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53" autoAdjust="0"/>
    <p:restoredTop sz="87615" autoAdjust="0"/>
  </p:normalViewPr>
  <p:slideViewPr>
    <p:cSldViewPr snapToGrid="0">
      <p:cViewPr varScale="1">
        <p:scale>
          <a:sx n="74" d="100"/>
          <a:sy n="74" d="100"/>
        </p:scale>
        <p:origin x="100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gradFill flip="none" rotWithShape="1">
              <a:gsLst>
                <a:gs pos="0">
                  <a:srgbClr val="8CBED5"/>
                </a:gs>
                <a:gs pos="100000">
                  <a:srgbClr val="6C9AF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chemeClr val="accent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6742-41CD-9AA0-9F7942B70F57}"/>
              </c:ext>
            </c:extLst>
          </c:dPt>
          <c:dPt>
            <c:idx val="1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6742-41CD-9AA0-9F7942B70F57}"/>
              </c:ext>
            </c:extLst>
          </c:dPt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33</c:v>
                </c:pt>
                <c:pt idx="1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742-41CD-9AA0-9F7942B70F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gradFill flip="none" rotWithShape="1">
              <a:gsLst>
                <a:gs pos="0">
                  <a:srgbClr val="8CBED5"/>
                </a:gs>
                <a:gs pos="100000">
                  <a:srgbClr val="6C9AF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chemeClr val="accent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2C-45A4-8297-190EF0B8959A}"/>
              </c:ext>
            </c:extLst>
          </c:dPt>
          <c:dPt>
            <c:idx val="1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2C-45A4-8297-190EF0B8959A}"/>
              </c:ext>
            </c:extLst>
          </c:dPt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67</c:v>
                </c:pt>
                <c:pt idx="1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12C-45A4-8297-190EF0B895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gradFill flip="none" rotWithShape="1">
              <a:gsLst>
                <a:gs pos="0">
                  <a:srgbClr val="8CBED5"/>
                </a:gs>
                <a:gs pos="100000">
                  <a:srgbClr val="6C9AF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chemeClr val="accent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C580-498A-9ABD-FF65798B78B0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C580-498A-9ABD-FF65798B78B0}"/>
              </c:ext>
            </c:extLst>
          </c:dPt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100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580-498A-9ABD-FF65798B78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B469C68-B96B-4B00-A936-4ED691395EEA}" type="datetimeFigureOut">
              <a:rPr lang="zh-CN" altLang="en-US" smtClean="0"/>
              <a:t>2025/2/2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8957953-4CC8-4E4A-AD2D-7A5A0B36E81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57953-4CC8-4E4A-AD2D-7A5A0B36E814}" type="slidenum">
              <a:rPr lang="zh-CN" altLang="en-US" smtClean="0"/>
              <a:t>1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57953-4CC8-4E4A-AD2D-7A5A0B36E814}" type="slidenum">
              <a:rPr lang="zh-CN" altLang="en-US" smtClean="0"/>
              <a:t>24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57953-4CC8-4E4A-AD2D-7A5A0B36E814}" type="slidenum">
              <a:rPr lang="zh-CN" altLang="en-US" smtClean="0"/>
              <a:t>25</a:t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C80DC-FBCD-4E8A-90B3-5B1342BA4787}" type="datetime1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16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812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占位符 13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522388" y="2782241"/>
            <a:ext cx="5147224" cy="9140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lang="zh-CN" altLang="en-US" sz="6600" b="1" spc="6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输入标题</a:t>
            </a:r>
          </a:p>
        </p:txBody>
      </p:sp>
      <p:sp>
        <p:nvSpPr>
          <p:cNvPr id="4" name="文本占位符 3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808179" y="3940403"/>
            <a:ext cx="4575642" cy="2635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200" spc="3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altLang="zh-CN" dirty="0"/>
              <a:t>English title</a:t>
            </a:r>
            <a:endParaRPr lang="zh-CN" altLang="en-US" dirty="0"/>
          </a:p>
        </p:txBody>
      </p:sp>
      <p:sp>
        <p:nvSpPr>
          <p:cNvPr id="2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F3AD8-6FB4-498E-8827-BC039E431ADA}" type="datetime1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2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812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61568" y="210246"/>
            <a:ext cx="6430442" cy="460502"/>
          </a:xfrm>
          <a:prstGeom prst="rect">
            <a:avLst/>
          </a:prstGeom>
        </p:spPr>
        <p:txBody>
          <a:bodyPr wrap="square" lIns="72000" tIns="36000" rIns="72000" bIns="36000">
            <a:spAutoFit/>
          </a:bodyPr>
          <a:lstStyle>
            <a:lvl1pPr algn="l">
              <a:defRPr lang="zh-CN" altLang="en-US" sz="2800" b="1" spc="300" dirty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algn="dist" fontAlgn="base"/>
            <a:r>
              <a:rPr lang="zh-CN" altLang="en-US" dirty="0"/>
              <a:t>单击此处标题</a:t>
            </a:r>
          </a:p>
        </p:txBody>
      </p:sp>
      <p:sp>
        <p:nvSpPr>
          <p:cNvPr id="57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26993-77F7-4FF6-AF8B-7EC2D036D6F3}" type="datetime1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58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812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0A836-27C8-4280-8E67-D63D7231C61E}" type="datetime1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812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A4475-2823-42E7-B72D-6A69DE048FDC}" type="datetime1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104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BC6BF-121F-4884-A2F3-0B03A93A4583}" type="datetime1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812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3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eg"/><Relationship Id="rId5" Type="http://schemas.openxmlformats.org/officeDocument/2006/relationships/image" Target="../media/image12.jpeg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owerpoint template design by DAJU_PPT正版来源小红书大橘PPT微信DAJU_PPT请勿抄袭搬运！盗版必究！" descr="背景图案&#10;&#10;描述已自动生成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powerpoint template design by DAJU_PPT正版来源小红书大橘PPT微信DAJU_PPT请勿抄袭搬运！盗版必究！"/>
          <p:cNvGrpSpPr/>
          <p:nvPr/>
        </p:nvGrpSpPr>
        <p:grpSpPr>
          <a:xfrm>
            <a:off x="0" y="2107871"/>
            <a:ext cx="12192000" cy="2628065"/>
            <a:chOff x="0" y="2107871"/>
            <a:chExt cx="12192000" cy="2628065"/>
          </a:xfrm>
          <a:solidFill>
            <a:schemeClr val="accent2"/>
          </a:solidFill>
        </p:grpSpPr>
        <p:sp>
          <p:nvSpPr>
            <p:cNvPr id="6" name="powerpoint template design by DAJU_PPT正版来源小红书大橘PPT微信DAJU_PPT请勿抄袭搬运！盗版必究！-1"/>
            <p:cNvSpPr/>
            <p:nvPr/>
          </p:nvSpPr>
          <p:spPr>
            <a:xfrm>
              <a:off x="0" y="2107871"/>
              <a:ext cx="12192000" cy="360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powerpoint template design by DAJU_PPT正版来源小红书大橘PPT微信DAJU_PPT请勿抄袭搬运！盗版必究！-2"/>
            <p:cNvSpPr/>
            <p:nvPr/>
          </p:nvSpPr>
          <p:spPr>
            <a:xfrm>
              <a:off x="0" y="4699936"/>
              <a:ext cx="12192000" cy="360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powerpoint template design by DAJU_PPT正版来源小红书大橘PPT微信DAJU_PPT请勿抄袭搬运！盗版必究！"/>
          <p:cNvSpPr/>
          <p:nvPr/>
        </p:nvSpPr>
        <p:spPr>
          <a:xfrm>
            <a:off x="0" y="2238392"/>
            <a:ext cx="12192000" cy="2367022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powerpoint template design by DAJU_PPT正版来源小红书大橘PPT微信DAJU_PPT请勿抄袭搬运！盗版必究！"/>
          <p:cNvSpPr txBox="1"/>
          <p:nvPr/>
        </p:nvSpPr>
        <p:spPr>
          <a:xfrm>
            <a:off x="1669738" y="2708193"/>
            <a:ext cx="8852535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spc="300" dirty="0">
                <a:solidFill>
                  <a:schemeClr val="accent2"/>
                </a:solidFill>
                <a:cs typeface="+mn-ea"/>
                <a:sym typeface="+mn-lt"/>
              </a:rPr>
              <a:t>—</a:t>
            </a:r>
            <a:r>
              <a:rPr lang="en-US" altLang="zh-CN" sz="3600" b="1" spc="3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 2024</a:t>
            </a:r>
            <a:r>
              <a:rPr lang="zh-CN" altLang="en-US" sz="3600" b="1" spc="3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年</a:t>
            </a:r>
            <a:r>
              <a:rPr lang="en-US" altLang="zh-CN" sz="3600" b="1" spc="3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##</a:t>
            </a:r>
            <a:r>
              <a:rPr lang="zh-CN" altLang="en-US" sz="3600" b="1" spc="3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大学</a:t>
            </a:r>
            <a:r>
              <a:rPr lang="en-US" altLang="zh-CN" sz="3600" b="1" spc="3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##</a:t>
            </a:r>
            <a:r>
              <a:rPr lang="zh-CN" altLang="en-US" sz="3600" b="1" spc="3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学院 </a:t>
            </a:r>
            <a:r>
              <a:rPr lang="en-US" altLang="zh-CN" sz="3600" spc="300" dirty="0">
                <a:solidFill>
                  <a:schemeClr val="accent2"/>
                </a:solidFill>
                <a:cs typeface="+mn-ea"/>
                <a:sym typeface="+mn-lt"/>
              </a:rPr>
              <a:t>—</a:t>
            </a:r>
          </a:p>
          <a:p>
            <a:pPr algn="ctr"/>
            <a:r>
              <a:rPr lang="zh-CN" altLang="en-US" sz="6000" b="1" spc="6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保研预推免</a:t>
            </a:r>
            <a:r>
              <a:rPr lang="en-US" altLang="zh-CN" sz="6000" b="1" spc="6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/</a:t>
            </a:r>
            <a:r>
              <a:rPr lang="zh-CN" altLang="en-US" sz="6000" b="1" spc="6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夏令营面试</a:t>
            </a:r>
          </a:p>
        </p:txBody>
      </p:sp>
      <p:sp>
        <p:nvSpPr>
          <p:cNvPr id="18" name="powerpoint template design by DAJU_PPT正版来源小红书大橘PPT微信DAJU_PPT请勿抄袭搬运！盗版必究！"/>
          <p:cNvSpPr/>
          <p:nvPr/>
        </p:nvSpPr>
        <p:spPr>
          <a:xfrm>
            <a:off x="5323341" y="1031948"/>
            <a:ext cx="1545318" cy="1545316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0"/>
          </a:gradFill>
          <a:ln w="50800" cap="flat" cmpd="sng" algn="ctr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0"/>
            </a:gradFill>
            <a:prstDash val="solid"/>
            <a:miter lim="800000"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powerpoint template design by DAJU_PPT正版来源小红书大橘PPT微信DAJU_PPT请勿抄袭搬运！盗版必究！"/>
          <p:cNvSpPr txBox="1"/>
          <p:nvPr/>
        </p:nvSpPr>
        <p:spPr>
          <a:xfrm>
            <a:off x="4267200" y="5623327"/>
            <a:ext cx="3657600" cy="3916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0000"/>
                </a:schemeClr>
              </a:gs>
              <a:gs pos="100000">
                <a:schemeClr val="bg1">
                  <a:lumMod val="95000"/>
                </a:schemeClr>
              </a:gs>
            </a:gsLst>
            <a:lin ang="3000000" scaled="0"/>
          </a:gradFill>
          <a:ln w="12700" cap="flat" cmpd="sng" algn="ctr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3000000" scaled="0"/>
            </a:gradFill>
            <a:prstDash val="solid"/>
            <a:miter lim="800000"/>
          </a:ln>
          <a:effectLst>
            <a:innerShdw blurRad="38100" dist="12700" dir="15000000">
              <a:srgbClr val="262A2E">
                <a:alpha val="5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ym typeface="+mn-lt"/>
              </a:rPr>
              <a:t>学校：浙江大学</a:t>
            </a:r>
          </a:p>
        </p:txBody>
      </p:sp>
      <p:sp>
        <p:nvSpPr>
          <p:cNvPr id="26" name="powerpoint template design by DAJU_PPT正版来源小红书大橘PPT微信DAJU_PPT请勿抄袭搬运！盗版必究！"/>
          <p:cNvSpPr txBox="1"/>
          <p:nvPr/>
        </p:nvSpPr>
        <p:spPr>
          <a:xfrm>
            <a:off x="4267200" y="5112083"/>
            <a:ext cx="3657600" cy="3916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0000"/>
                </a:schemeClr>
              </a:gs>
              <a:gs pos="100000">
                <a:schemeClr val="bg1">
                  <a:lumMod val="95000"/>
                </a:schemeClr>
              </a:gs>
            </a:gsLst>
            <a:lin ang="3000000" scaled="0"/>
          </a:gradFill>
          <a:ln w="12700" cap="flat" cmpd="sng" algn="ctr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3000000" scaled="0"/>
            </a:gradFill>
            <a:prstDash val="solid"/>
            <a:miter lim="800000"/>
          </a:ln>
          <a:effectLst>
            <a:innerShdw blurRad="38100" dist="12700" dir="15000000">
              <a:srgbClr val="262A2E">
                <a:alpha val="5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  <a:sym typeface="+mn-lt"/>
              </a:rPr>
              <a:t>姓名：小</a:t>
            </a:r>
            <a:r>
              <a:rPr lang="en-US" altLang="zh-CN" dirty="0">
                <a:solidFill>
                  <a:schemeClr val="tx1"/>
                </a:solidFill>
                <a:sym typeface="+mn-lt"/>
              </a:rPr>
              <a:t>X</a:t>
            </a:r>
            <a:endParaRPr lang="zh-CN" dirty="0">
              <a:solidFill>
                <a:schemeClr val="tx1"/>
              </a:solidFill>
              <a:sym typeface="+mn-lt"/>
            </a:endParaRPr>
          </a:p>
        </p:txBody>
      </p:sp>
      <p:sp>
        <p:nvSpPr>
          <p:cNvPr id="2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2" name="任意多边形: 形状 1"/>
          <p:cNvSpPr/>
          <p:nvPr/>
        </p:nvSpPr>
        <p:spPr>
          <a:xfrm>
            <a:off x="5589464" y="1449723"/>
            <a:ext cx="1013072" cy="807473"/>
          </a:xfrm>
          <a:custGeom>
            <a:avLst/>
            <a:gdLst>
              <a:gd name="connsiteX0" fmla="*/ 858517 w 4817726"/>
              <a:gd name="connsiteY0" fmla="*/ 1663634 h 3839986"/>
              <a:gd name="connsiteX1" fmla="*/ 2174606 w 4817726"/>
              <a:gd name="connsiteY1" fmla="*/ 2151327 h 3839986"/>
              <a:gd name="connsiteX2" fmla="*/ 2361380 w 4817726"/>
              <a:gd name="connsiteY2" fmla="*/ 2203510 h 3839986"/>
              <a:gd name="connsiteX3" fmla="*/ 2904856 w 4817726"/>
              <a:gd name="connsiteY3" fmla="*/ 1991685 h 3839986"/>
              <a:gd name="connsiteX4" fmla="*/ 3444606 w 4817726"/>
              <a:gd name="connsiteY4" fmla="*/ 1783830 h 3839986"/>
              <a:gd name="connsiteX5" fmla="*/ 3717656 w 4817726"/>
              <a:gd name="connsiteY5" fmla="*/ 1678495 h 3839986"/>
              <a:gd name="connsiteX6" fmla="*/ 3818809 w 4817726"/>
              <a:gd name="connsiteY6" fmla="*/ 1706729 h 3839986"/>
              <a:gd name="connsiteX7" fmla="*/ 3831956 w 4817726"/>
              <a:gd name="connsiteY7" fmla="*/ 1907932 h 3839986"/>
              <a:gd name="connsiteX8" fmla="*/ 3831956 w 4817726"/>
              <a:gd name="connsiteY8" fmla="*/ 2084569 h 3839986"/>
              <a:gd name="connsiteX9" fmla="*/ 3793856 w 4817726"/>
              <a:gd name="connsiteY9" fmla="*/ 2134191 h 3839986"/>
              <a:gd name="connsiteX10" fmla="*/ 3714145 w 4817726"/>
              <a:gd name="connsiteY10" fmla="*/ 2356019 h 3839986"/>
              <a:gd name="connsiteX11" fmla="*/ 3779652 w 4817726"/>
              <a:gd name="connsiteY11" fmla="*/ 2603141 h 3839986"/>
              <a:gd name="connsiteX12" fmla="*/ 3675840 w 4817726"/>
              <a:gd name="connsiteY12" fmla="*/ 2837824 h 3839986"/>
              <a:gd name="connsiteX13" fmla="*/ 2930256 w 4817726"/>
              <a:gd name="connsiteY13" fmla="*/ 3115742 h 3839986"/>
              <a:gd name="connsiteX14" fmla="*/ 2377806 w 4817726"/>
              <a:gd name="connsiteY14" fmla="*/ 3168116 h 3839986"/>
              <a:gd name="connsiteX15" fmla="*/ 1825356 w 4817726"/>
              <a:gd name="connsiteY15" fmla="*/ 3115235 h 3839986"/>
              <a:gd name="connsiteX16" fmla="*/ 1399906 w 4817726"/>
              <a:gd name="connsiteY16" fmla="*/ 2991229 h 3839986"/>
              <a:gd name="connsiteX17" fmla="*/ 1330056 w 4817726"/>
              <a:gd name="connsiteY17" fmla="*/ 2963961 h 3839986"/>
              <a:gd name="connsiteX18" fmla="*/ 991378 w 4817726"/>
              <a:gd name="connsiteY18" fmla="*/ 2798099 h 3839986"/>
              <a:gd name="connsiteX19" fmla="*/ 870728 w 4817726"/>
              <a:gd name="connsiteY19" fmla="*/ 2682005 h 3839986"/>
              <a:gd name="connsiteX20" fmla="*/ 815706 w 4817726"/>
              <a:gd name="connsiteY20" fmla="*/ 2602914 h 3839986"/>
              <a:gd name="connsiteX21" fmla="*/ 811730 w 4817726"/>
              <a:gd name="connsiteY21" fmla="*/ 2171114 h 3839986"/>
              <a:gd name="connsiteX22" fmla="*/ 858517 w 4817726"/>
              <a:gd name="connsiteY22" fmla="*/ 1663634 h 3839986"/>
              <a:gd name="connsiteX23" fmla="*/ 2354001 w 4817726"/>
              <a:gd name="connsiteY23" fmla="*/ 203 h 3839986"/>
              <a:gd name="connsiteX24" fmla="*/ 2442901 w 4817726"/>
              <a:gd name="connsiteY24" fmla="*/ 29399 h 3839986"/>
              <a:gd name="connsiteX25" fmla="*/ 2587356 w 4817726"/>
              <a:gd name="connsiteY25" fmla="*/ 81653 h 3839986"/>
              <a:gd name="connsiteX26" fmla="*/ 2708006 w 4817726"/>
              <a:gd name="connsiteY26" fmla="*/ 126144 h 3839986"/>
              <a:gd name="connsiteX27" fmla="*/ 2923906 w 4817726"/>
              <a:gd name="connsiteY27" fmla="*/ 209156 h 3839986"/>
              <a:gd name="connsiteX28" fmla="*/ 3076306 w 4817726"/>
              <a:gd name="connsiteY28" fmla="*/ 266671 h 3839986"/>
              <a:gd name="connsiteX29" fmla="*/ 3362056 w 4817726"/>
              <a:gd name="connsiteY29" fmla="*/ 374379 h 3839986"/>
              <a:gd name="connsiteX30" fmla="*/ 3597006 w 4817726"/>
              <a:gd name="connsiteY30" fmla="*/ 462553 h 3839986"/>
              <a:gd name="connsiteX31" fmla="*/ 3997056 w 4817726"/>
              <a:gd name="connsiteY31" fmla="*/ 615464 h 3839986"/>
              <a:gd name="connsiteX32" fmla="*/ 4686031 w 4817726"/>
              <a:gd name="connsiteY32" fmla="*/ 908574 h 3839986"/>
              <a:gd name="connsiteX33" fmla="*/ 4610278 w 4817726"/>
              <a:gd name="connsiteY33" fmla="*/ 1120709 h 3839986"/>
              <a:gd name="connsiteX34" fmla="*/ 4176469 w 4817726"/>
              <a:gd name="connsiteY34" fmla="*/ 1296042 h 3839986"/>
              <a:gd name="connsiteX35" fmla="*/ 4190736 w 4817726"/>
              <a:gd name="connsiteY35" fmla="*/ 1341461 h 3839986"/>
              <a:gd name="connsiteX36" fmla="*/ 4321007 w 4817726"/>
              <a:gd name="connsiteY36" fmla="*/ 1624590 h 3839986"/>
              <a:gd name="connsiteX37" fmla="*/ 4352726 w 4817726"/>
              <a:gd name="connsiteY37" fmla="*/ 1866314 h 3839986"/>
              <a:gd name="connsiteX38" fmla="*/ 4409947 w 4817726"/>
              <a:gd name="connsiteY38" fmla="*/ 2075864 h 3839986"/>
              <a:gd name="connsiteX39" fmla="*/ 4507859 w 4817726"/>
              <a:gd name="connsiteY39" fmla="*/ 2284298 h 3839986"/>
              <a:gd name="connsiteX40" fmla="*/ 4446918 w 4817726"/>
              <a:gd name="connsiteY40" fmla="*/ 2527146 h 3839986"/>
              <a:gd name="connsiteX41" fmla="*/ 4442495 w 4817726"/>
              <a:gd name="connsiteY41" fmla="*/ 2813759 h 3839986"/>
              <a:gd name="connsiteX42" fmla="*/ 4754549 w 4817726"/>
              <a:gd name="connsiteY42" fmla="*/ 3476748 h 3839986"/>
              <a:gd name="connsiteX43" fmla="*/ 4816971 w 4817726"/>
              <a:gd name="connsiteY43" fmla="*/ 3607688 h 3839986"/>
              <a:gd name="connsiteX44" fmla="*/ 4711550 w 4817726"/>
              <a:gd name="connsiteY44" fmla="*/ 3698714 h 3839986"/>
              <a:gd name="connsiteX45" fmla="*/ 4553103 w 4817726"/>
              <a:gd name="connsiteY45" fmla="*/ 3801750 h 3839986"/>
              <a:gd name="connsiteX46" fmla="*/ 4305454 w 4817726"/>
              <a:gd name="connsiteY46" fmla="*/ 3754933 h 3839986"/>
              <a:gd name="connsiteX47" fmla="*/ 4070110 w 4817726"/>
              <a:gd name="connsiteY47" fmla="*/ 3314114 h 3839986"/>
              <a:gd name="connsiteX48" fmla="*/ 4051870 w 4817726"/>
              <a:gd name="connsiteY48" fmla="*/ 2977564 h 3839986"/>
              <a:gd name="connsiteX49" fmla="*/ 4067029 w 4817726"/>
              <a:gd name="connsiteY49" fmla="*/ 2641981 h 3839986"/>
              <a:gd name="connsiteX50" fmla="*/ 4056930 w 4817726"/>
              <a:gd name="connsiteY50" fmla="*/ 2527681 h 3839986"/>
              <a:gd name="connsiteX51" fmla="*/ 4041506 w 4817726"/>
              <a:gd name="connsiteY51" fmla="*/ 2139364 h 3839986"/>
              <a:gd name="connsiteX52" fmla="*/ 4085956 w 4817726"/>
              <a:gd name="connsiteY52" fmla="*/ 1992220 h 3839986"/>
              <a:gd name="connsiteX53" fmla="*/ 4065889 w 4817726"/>
              <a:gd name="connsiteY53" fmla="*/ 1844271 h 3839986"/>
              <a:gd name="connsiteX54" fmla="*/ 4025126 w 4817726"/>
              <a:gd name="connsiteY54" fmla="*/ 1707564 h 3839986"/>
              <a:gd name="connsiteX55" fmla="*/ 3905602 w 4817726"/>
              <a:gd name="connsiteY55" fmla="*/ 1474694 h 3839986"/>
              <a:gd name="connsiteX56" fmla="*/ 3146156 w 4817726"/>
              <a:gd name="connsiteY56" fmla="*/ 1088223 h 3839986"/>
              <a:gd name="connsiteX57" fmla="*/ 2835006 w 4817726"/>
              <a:gd name="connsiteY57" fmla="*/ 945429 h 3839986"/>
              <a:gd name="connsiteX58" fmla="*/ 2669906 w 4817726"/>
              <a:gd name="connsiteY58" fmla="*/ 869489 h 3839986"/>
              <a:gd name="connsiteX59" fmla="*/ 2367269 w 4817726"/>
              <a:gd name="connsiteY59" fmla="*/ 755064 h 3839986"/>
              <a:gd name="connsiteX60" fmla="*/ 2303146 w 4817726"/>
              <a:gd name="connsiteY60" fmla="*/ 862448 h 3839986"/>
              <a:gd name="connsiteX61" fmla="*/ 2382521 w 4817726"/>
              <a:gd name="connsiteY61" fmla="*/ 913022 h 3839986"/>
              <a:gd name="connsiteX62" fmla="*/ 3012806 w 4817726"/>
              <a:gd name="connsiteY62" fmla="*/ 1192241 h 3839986"/>
              <a:gd name="connsiteX63" fmla="*/ 3311256 w 4817726"/>
              <a:gd name="connsiteY63" fmla="*/ 1325012 h 3839986"/>
              <a:gd name="connsiteX64" fmla="*/ 3555818 w 4817726"/>
              <a:gd name="connsiteY64" fmla="*/ 1462728 h 3839986"/>
              <a:gd name="connsiteX65" fmla="*/ 3529158 w 4817726"/>
              <a:gd name="connsiteY65" fmla="*/ 1543094 h 3839986"/>
              <a:gd name="connsiteX66" fmla="*/ 2605212 w 4817726"/>
              <a:gd name="connsiteY66" fmla="*/ 1892856 h 3839986"/>
              <a:gd name="connsiteX67" fmla="*/ 2339783 w 4817726"/>
              <a:gd name="connsiteY67" fmla="*/ 1999664 h 3839986"/>
              <a:gd name="connsiteX68" fmla="*/ 745856 w 4817726"/>
              <a:gd name="connsiteY68" fmla="*/ 1379295 h 3839986"/>
              <a:gd name="connsiteX69" fmla="*/ 399074 w 4817726"/>
              <a:gd name="connsiteY69" fmla="*/ 1243304 h 3839986"/>
              <a:gd name="connsiteX70" fmla="*/ 40118 w 4817726"/>
              <a:gd name="connsiteY70" fmla="*/ 1086755 h 3839986"/>
              <a:gd name="connsiteX71" fmla="*/ 209281 w 4817726"/>
              <a:gd name="connsiteY71" fmla="*/ 819909 h 3839986"/>
              <a:gd name="connsiteX72" fmla="*/ 374381 w 4817726"/>
              <a:gd name="connsiteY72" fmla="*/ 756419 h 3839986"/>
              <a:gd name="connsiteX73" fmla="*/ 999856 w 4817726"/>
              <a:gd name="connsiteY73" fmla="*/ 507776 h 3839986"/>
              <a:gd name="connsiteX74" fmla="*/ 1577706 w 4817726"/>
              <a:gd name="connsiteY74" fmla="*/ 285407 h 3839986"/>
              <a:gd name="connsiteX75" fmla="*/ 1857106 w 4817726"/>
              <a:gd name="connsiteY75" fmla="*/ 177044 h 3839986"/>
              <a:gd name="connsiteX76" fmla="*/ 2130156 w 4817726"/>
              <a:gd name="connsiteY76" fmla="*/ 71233 h 3839986"/>
              <a:gd name="connsiteX77" fmla="*/ 2354001 w 4817726"/>
              <a:gd name="connsiteY77" fmla="*/ 203 h 383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4817726" h="3839986">
                <a:moveTo>
                  <a:pt x="858517" y="1663634"/>
                </a:moveTo>
                <a:cubicBezTo>
                  <a:pt x="876058" y="1658067"/>
                  <a:pt x="2025210" y="2083899"/>
                  <a:pt x="2174606" y="2151327"/>
                </a:cubicBezTo>
                <a:cubicBezTo>
                  <a:pt x="2308256" y="2211649"/>
                  <a:pt x="2332556" y="2218438"/>
                  <a:pt x="2361380" y="2203510"/>
                </a:cubicBezTo>
                <a:cubicBezTo>
                  <a:pt x="2377399" y="2195214"/>
                  <a:pt x="2621964" y="2099893"/>
                  <a:pt x="2904856" y="1991685"/>
                </a:cubicBezTo>
                <a:cubicBezTo>
                  <a:pt x="3187748" y="1883478"/>
                  <a:pt x="3430636" y="1789943"/>
                  <a:pt x="3444606" y="1783830"/>
                </a:cubicBezTo>
                <a:cubicBezTo>
                  <a:pt x="3465855" y="1774533"/>
                  <a:pt x="3652835" y="1702401"/>
                  <a:pt x="3717656" y="1678495"/>
                </a:cubicBezTo>
                <a:cubicBezTo>
                  <a:pt x="3751014" y="1666192"/>
                  <a:pt x="3805210" y="1681320"/>
                  <a:pt x="3818809" y="1706729"/>
                </a:cubicBezTo>
                <a:cubicBezTo>
                  <a:pt x="3826064" y="1720285"/>
                  <a:pt x="3831956" y="1810458"/>
                  <a:pt x="3831956" y="1907932"/>
                </a:cubicBezTo>
                <a:lnTo>
                  <a:pt x="3831956" y="2084569"/>
                </a:lnTo>
                <a:lnTo>
                  <a:pt x="3793856" y="2134191"/>
                </a:lnTo>
                <a:cubicBezTo>
                  <a:pt x="3730763" y="2216365"/>
                  <a:pt x="3713206" y="2265223"/>
                  <a:pt x="3714145" y="2356019"/>
                </a:cubicBezTo>
                <a:cubicBezTo>
                  <a:pt x="3715030" y="2441683"/>
                  <a:pt x="3736474" y="2522580"/>
                  <a:pt x="3779652" y="2603141"/>
                </a:cubicBezTo>
                <a:cubicBezTo>
                  <a:pt x="3820370" y="2679111"/>
                  <a:pt x="3780460" y="2769334"/>
                  <a:pt x="3675840" y="2837824"/>
                </a:cubicBezTo>
                <a:cubicBezTo>
                  <a:pt x="3550812" y="2919675"/>
                  <a:pt x="3127420" y="3077495"/>
                  <a:pt x="2930256" y="3115742"/>
                </a:cubicBezTo>
                <a:cubicBezTo>
                  <a:pt x="2698572" y="3160685"/>
                  <a:pt x="2620192" y="3168116"/>
                  <a:pt x="2377806" y="3168116"/>
                </a:cubicBezTo>
                <a:cubicBezTo>
                  <a:pt x="2134832" y="3168116"/>
                  <a:pt x="2045756" y="3159589"/>
                  <a:pt x="1825356" y="3115235"/>
                </a:cubicBezTo>
                <a:cubicBezTo>
                  <a:pt x="1704968" y="3091007"/>
                  <a:pt x="1474493" y="3023831"/>
                  <a:pt x="1399906" y="2991229"/>
                </a:cubicBezTo>
                <a:cubicBezTo>
                  <a:pt x="1385936" y="2985123"/>
                  <a:pt x="1354504" y="2972853"/>
                  <a:pt x="1330056" y="2963961"/>
                </a:cubicBezTo>
                <a:cubicBezTo>
                  <a:pt x="1276549" y="2944501"/>
                  <a:pt x="1082412" y="2849425"/>
                  <a:pt x="991378" y="2798099"/>
                </a:cubicBezTo>
                <a:cubicBezTo>
                  <a:pt x="945572" y="2772273"/>
                  <a:pt x="909130" y="2737208"/>
                  <a:pt x="870728" y="2682005"/>
                </a:cubicBezTo>
                <a:lnTo>
                  <a:pt x="815706" y="2602914"/>
                </a:lnTo>
                <a:lnTo>
                  <a:pt x="811730" y="2171114"/>
                </a:lnTo>
                <a:cubicBezTo>
                  <a:pt x="807620" y="1724898"/>
                  <a:pt x="811905" y="1678428"/>
                  <a:pt x="858517" y="1663634"/>
                </a:cubicBezTo>
                <a:close/>
                <a:moveTo>
                  <a:pt x="2354001" y="203"/>
                </a:moveTo>
                <a:cubicBezTo>
                  <a:pt x="2368848" y="3262"/>
                  <a:pt x="2408853" y="16400"/>
                  <a:pt x="2442901" y="29399"/>
                </a:cubicBezTo>
                <a:cubicBezTo>
                  <a:pt x="2476949" y="42398"/>
                  <a:pt x="2541954" y="65913"/>
                  <a:pt x="2587356" y="81653"/>
                </a:cubicBezTo>
                <a:cubicBezTo>
                  <a:pt x="2632758" y="97394"/>
                  <a:pt x="2687051" y="117415"/>
                  <a:pt x="2708006" y="126144"/>
                </a:cubicBezTo>
                <a:cubicBezTo>
                  <a:pt x="2759774" y="147707"/>
                  <a:pt x="2832726" y="175757"/>
                  <a:pt x="2923906" y="209156"/>
                </a:cubicBezTo>
                <a:cubicBezTo>
                  <a:pt x="2965816" y="224507"/>
                  <a:pt x="3034396" y="250389"/>
                  <a:pt x="3076306" y="266671"/>
                </a:cubicBezTo>
                <a:cubicBezTo>
                  <a:pt x="3118216" y="282954"/>
                  <a:pt x="3246803" y="331422"/>
                  <a:pt x="3362056" y="374379"/>
                </a:cubicBezTo>
                <a:cubicBezTo>
                  <a:pt x="3477309" y="417336"/>
                  <a:pt x="3583036" y="457014"/>
                  <a:pt x="3597006" y="462553"/>
                </a:cubicBezTo>
                <a:cubicBezTo>
                  <a:pt x="3651379" y="484110"/>
                  <a:pt x="3734004" y="515692"/>
                  <a:pt x="3997056" y="615464"/>
                </a:cubicBezTo>
                <a:cubicBezTo>
                  <a:pt x="4610848" y="848267"/>
                  <a:pt x="4635869" y="858911"/>
                  <a:pt x="4686031" y="908574"/>
                </a:cubicBezTo>
                <a:cubicBezTo>
                  <a:pt x="4770590" y="992290"/>
                  <a:pt x="4741452" y="1073887"/>
                  <a:pt x="4610278" y="1120709"/>
                </a:cubicBezTo>
                <a:cubicBezTo>
                  <a:pt x="4355059" y="1211808"/>
                  <a:pt x="4180561" y="1282335"/>
                  <a:pt x="4176469" y="1296042"/>
                </a:cubicBezTo>
                <a:cubicBezTo>
                  <a:pt x="4173864" y="1304768"/>
                  <a:pt x="4180284" y="1325206"/>
                  <a:pt x="4190736" y="1341461"/>
                </a:cubicBezTo>
                <a:cubicBezTo>
                  <a:pt x="4249933" y="1433524"/>
                  <a:pt x="4307003" y="1557560"/>
                  <a:pt x="4321007" y="1624590"/>
                </a:cubicBezTo>
                <a:cubicBezTo>
                  <a:pt x="4329811" y="1666733"/>
                  <a:pt x="4344085" y="1775509"/>
                  <a:pt x="4352726" y="1866314"/>
                </a:cubicBezTo>
                <a:cubicBezTo>
                  <a:pt x="4367909" y="2025861"/>
                  <a:pt x="4369833" y="2032909"/>
                  <a:pt x="4409947" y="2075864"/>
                </a:cubicBezTo>
                <a:cubicBezTo>
                  <a:pt x="4478027" y="2148765"/>
                  <a:pt x="4507836" y="2212222"/>
                  <a:pt x="4507859" y="2284298"/>
                </a:cubicBezTo>
                <a:cubicBezTo>
                  <a:pt x="4507900" y="2409281"/>
                  <a:pt x="4493704" y="2465853"/>
                  <a:pt x="4446918" y="2527146"/>
                </a:cubicBezTo>
                <a:cubicBezTo>
                  <a:pt x="4391336" y="2599962"/>
                  <a:pt x="4390677" y="2642666"/>
                  <a:pt x="4442495" y="2813759"/>
                </a:cubicBezTo>
                <a:cubicBezTo>
                  <a:pt x="4528382" y="3097344"/>
                  <a:pt x="4594207" y="3237195"/>
                  <a:pt x="4754549" y="3476748"/>
                </a:cubicBezTo>
                <a:cubicBezTo>
                  <a:pt x="4803501" y="3549884"/>
                  <a:pt x="4821829" y="3588330"/>
                  <a:pt x="4816971" y="3607688"/>
                </a:cubicBezTo>
                <a:cubicBezTo>
                  <a:pt x="4812855" y="3624085"/>
                  <a:pt x="4770511" y="3660647"/>
                  <a:pt x="4711550" y="3698714"/>
                </a:cubicBezTo>
                <a:cubicBezTo>
                  <a:pt x="4657351" y="3733706"/>
                  <a:pt x="4586050" y="3780072"/>
                  <a:pt x="4553103" y="3801750"/>
                </a:cubicBezTo>
                <a:cubicBezTo>
                  <a:pt x="4462152" y="3861592"/>
                  <a:pt x="4427120" y="3854969"/>
                  <a:pt x="4305454" y="3754933"/>
                </a:cubicBezTo>
                <a:cubicBezTo>
                  <a:pt x="4193488" y="3662872"/>
                  <a:pt x="4099481" y="3486788"/>
                  <a:pt x="4070110" y="3314114"/>
                </a:cubicBezTo>
                <a:cubicBezTo>
                  <a:pt x="4062982" y="3272204"/>
                  <a:pt x="4054774" y="3120756"/>
                  <a:pt x="4051870" y="2977564"/>
                </a:cubicBezTo>
                <a:cubicBezTo>
                  <a:pt x="4047572" y="2765628"/>
                  <a:pt x="4050390" y="2703224"/>
                  <a:pt x="4067029" y="2641981"/>
                </a:cubicBezTo>
                <a:cubicBezTo>
                  <a:pt x="4087328" y="2567265"/>
                  <a:pt x="4087259" y="2566481"/>
                  <a:pt x="4056930" y="2527681"/>
                </a:cubicBezTo>
                <a:cubicBezTo>
                  <a:pt x="3961075" y="2405057"/>
                  <a:pt x="3955593" y="2267030"/>
                  <a:pt x="4041506" y="2139364"/>
                </a:cubicBezTo>
                <a:cubicBezTo>
                  <a:pt x="4080769" y="2081020"/>
                  <a:pt x="4085956" y="2063848"/>
                  <a:pt x="4085956" y="1992220"/>
                </a:cubicBezTo>
                <a:cubicBezTo>
                  <a:pt x="4085956" y="1947620"/>
                  <a:pt x="4076926" y="1881043"/>
                  <a:pt x="4065889" y="1844271"/>
                </a:cubicBezTo>
                <a:cubicBezTo>
                  <a:pt x="4054852" y="1807500"/>
                  <a:pt x="4036509" y="1745981"/>
                  <a:pt x="4025126" y="1707564"/>
                </a:cubicBezTo>
                <a:cubicBezTo>
                  <a:pt x="3996595" y="1611276"/>
                  <a:pt x="3959727" y="1539445"/>
                  <a:pt x="3905602" y="1474694"/>
                </a:cubicBezTo>
                <a:cubicBezTo>
                  <a:pt x="3854850" y="1413979"/>
                  <a:pt x="3818246" y="1395351"/>
                  <a:pt x="3146156" y="1088223"/>
                </a:cubicBezTo>
                <a:cubicBezTo>
                  <a:pt x="3023919" y="1032363"/>
                  <a:pt x="2883901" y="968106"/>
                  <a:pt x="2835006" y="945429"/>
                </a:cubicBezTo>
                <a:cubicBezTo>
                  <a:pt x="2786111" y="922752"/>
                  <a:pt x="2711816" y="888579"/>
                  <a:pt x="2669906" y="869489"/>
                </a:cubicBezTo>
                <a:cubicBezTo>
                  <a:pt x="2433826" y="761956"/>
                  <a:pt x="2415597" y="755064"/>
                  <a:pt x="2367269" y="755064"/>
                </a:cubicBezTo>
                <a:cubicBezTo>
                  <a:pt x="2311157" y="755064"/>
                  <a:pt x="2281194" y="805242"/>
                  <a:pt x="2303146" y="862448"/>
                </a:cubicBezTo>
                <a:cubicBezTo>
                  <a:pt x="2307485" y="873756"/>
                  <a:pt x="2343204" y="896515"/>
                  <a:pt x="2382521" y="913022"/>
                </a:cubicBezTo>
                <a:cubicBezTo>
                  <a:pt x="2443565" y="938652"/>
                  <a:pt x="2746233" y="1072735"/>
                  <a:pt x="3012806" y="1192241"/>
                </a:cubicBezTo>
                <a:cubicBezTo>
                  <a:pt x="3054716" y="1211030"/>
                  <a:pt x="3189019" y="1270777"/>
                  <a:pt x="3311256" y="1325012"/>
                </a:cubicBezTo>
                <a:cubicBezTo>
                  <a:pt x="3496773" y="1407323"/>
                  <a:pt x="3537194" y="1430085"/>
                  <a:pt x="3555818" y="1462728"/>
                </a:cubicBezTo>
                <a:cubicBezTo>
                  <a:pt x="3583415" y="1511099"/>
                  <a:pt x="3573498" y="1540996"/>
                  <a:pt x="3529158" y="1543094"/>
                </a:cubicBezTo>
                <a:cubicBezTo>
                  <a:pt x="3487554" y="1545063"/>
                  <a:pt x="2949843" y="1748614"/>
                  <a:pt x="2605212" y="1892856"/>
                </a:cubicBezTo>
                <a:cubicBezTo>
                  <a:pt x="2464856" y="1951600"/>
                  <a:pt x="2345413" y="1999664"/>
                  <a:pt x="2339783" y="1999664"/>
                </a:cubicBezTo>
                <a:cubicBezTo>
                  <a:pt x="2329250" y="1999664"/>
                  <a:pt x="780011" y="1396688"/>
                  <a:pt x="745856" y="1379295"/>
                </a:cubicBezTo>
                <a:cubicBezTo>
                  <a:pt x="735379" y="1373960"/>
                  <a:pt x="579326" y="1312764"/>
                  <a:pt x="399074" y="1243304"/>
                </a:cubicBezTo>
                <a:cubicBezTo>
                  <a:pt x="201559" y="1167193"/>
                  <a:pt x="58936" y="1104991"/>
                  <a:pt x="40118" y="1086755"/>
                </a:cubicBezTo>
                <a:cubicBezTo>
                  <a:pt x="-53884" y="995658"/>
                  <a:pt x="23278" y="873937"/>
                  <a:pt x="209281" y="819909"/>
                </a:cubicBezTo>
                <a:cubicBezTo>
                  <a:pt x="259922" y="805199"/>
                  <a:pt x="334217" y="776629"/>
                  <a:pt x="374381" y="756419"/>
                </a:cubicBezTo>
                <a:cubicBezTo>
                  <a:pt x="414545" y="736209"/>
                  <a:pt x="696008" y="624319"/>
                  <a:pt x="999856" y="507776"/>
                </a:cubicBezTo>
                <a:cubicBezTo>
                  <a:pt x="1303704" y="391233"/>
                  <a:pt x="1563736" y="291167"/>
                  <a:pt x="1577706" y="285407"/>
                </a:cubicBezTo>
                <a:cubicBezTo>
                  <a:pt x="1603153" y="274915"/>
                  <a:pt x="1714339" y="231792"/>
                  <a:pt x="1857106" y="177044"/>
                </a:cubicBezTo>
                <a:cubicBezTo>
                  <a:pt x="1899016" y="160973"/>
                  <a:pt x="2021889" y="113357"/>
                  <a:pt x="2130156" y="71233"/>
                </a:cubicBezTo>
                <a:cubicBezTo>
                  <a:pt x="2238423" y="29108"/>
                  <a:pt x="2339154" y="-2856"/>
                  <a:pt x="2354001" y="20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" name="powerpoint template design by DAJU_PPT正版来源小红书大橘PPT微信DAJU_PPT请勿抄袭搬运！盗版必究！"/>
          <p:cNvSpPr/>
          <p:nvPr/>
        </p:nvSpPr>
        <p:spPr>
          <a:xfrm>
            <a:off x="4143737" y="1729796"/>
            <a:ext cx="7245752" cy="3955662"/>
          </a:xfrm>
          <a:prstGeom prst="roundRect">
            <a:avLst>
              <a:gd name="adj" fmla="val 0"/>
            </a:avLst>
          </a:prstGeom>
          <a:noFill/>
          <a:ln w="12700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科研竞赛情况</a:t>
            </a:r>
          </a:p>
        </p:txBody>
      </p:sp>
      <p:grpSp>
        <p:nvGrpSpPr>
          <p:cNvPr id="10" name="powerpoint template design by DAJU_PPT正版来源小红书大橘PPT微信DAJU_PPT请勿抄袭搬运！盗版必究！"/>
          <p:cNvGrpSpPr/>
          <p:nvPr/>
        </p:nvGrpSpPr>
        <p:grpSpPr>
          <a:xfrm>
            <a:off x="814638" y="1238492"/>
            <a:ext cx="3709616" cy="4938270"/>
            <a:chOff x="3943864" y="2484439"/>
            <a:chExt cx="2280066" cy="3035244"/>
          </a:xfrm>
        </p:grpSpPr>
        <p:pic>
          <p:nvPicPr>
            <p:cNvPr id="11" name="powerpoint template design by DAJU_PPT正版来源小红书大橘PPT微信DAJU_PPT请勿抄袭搬运！盗版必究！-1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2" cstate="print"/>
            <a:srcRect/>
            <a:stretch>
              <a:fillRect/>
            </a:stretch>
          </p:blipFill>
          <p:spPr>
            <a:xfrm>
              <a:off x="3943864" y="2484439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  <p:pic>
          <p:nvPicPr>
            <p:cNvPr id="12" name="powerpoint template design by DAJU_PPT正版来源小红书大橘PPT微信DAJU_PPT请勿抄袭搬运！盗版必究！-2" descr="电脑屏幕的照片上有字&#10;&#10;中度可信度描述已自动生成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33850" y="2656164"/>
              <a:ext cx="1882140" cy="2666360"/>
            </a:xfrm>
            <a:prstGeom prst="rect">
              <a:avLst/>
            </a:prstGeom>
            <a:solidFill>
              <a:srgbClr val="FFFFFF"/>
            </a:solidFill>
            <a:scene3d>
              <a:camera prst="perspectiveRelaxed" fov="0">
                <a:rot lat="20973599" lon="0" rev="0"/>
              </a:camera>
              <a:lightRig rig="contrasting" dir="t"/>
            </a:scene3d>
          </p:spPr>
        </p:pic>
      </p:grpSp>
      <p:grpSp>
        <p:nvGrpSpPr>
          <p:cNvPr id="7" name="powerpoint template design by DAJU_PPT正版来源小红书大橘PPT微信DAJU_PPT请勿抄袭搬运！盗版必究！"/>
          <p:cNvGrpSpPr/>
          <p:nvPr/>
        </p:nvGrpSpPr>
        <p:grpSpPr>
          <a:xfrm>
            <a:off x="5017604" y="2396551"/>
            <a:ext cx="5782475" cy="2580771"/>
            <a:chOff x="5017604" y="2034879"/>
            <a:chExt cx="5782475" cy="2580771"/>
          </a:xfrm>
        </p:grpSpPr>
        <p:sp>
          <p:nvSpPr>
            <p:cNvPr id="13" name="powerpoint template design by DAJU_PPT正版来源小红书大橘PPT微信DAJU_PPT请勿抄袭搬运！盗版必究！-1"/>
            <p:cNvSpPr txBox="1"/>
            <p:nvPr/>
          </p:nvSpPr>
          <p:spPr>
            <a:xfrm>
              <a:off x="5017604" y="2034879"/>
              <a:ext cx="1846659" cy="4333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400" b="1" dirty="0">
                  <a:latin typeface="+mj-ea"/>
                  <a:ea typeface="+mj-ea"/>
                </a:rPr>
                <a:t>重点介绍竞赛</a:t>
              </a:r>
              <a:endParaRPr lang="en-US" altLang="zh-CN" sz="2400" b="1" dirty="0">
                <a:latin typeface="+mj-ea"/>
                <a:ea typeface="+mj-ea"/>
              </a:endParaRPr>
            </a:p>
          </p:txBody>
        </p:sp>
        <p:sp>
          <p:nvSpPr>
            <p:cNvPr id="16" name="powerpoint template design by DAJU_PPT正版来源小红书大橘PPT微信DAJU_PPT请勿抄袭搬运！盗版必究！-2"/>
            <p:cNvSpPr txBox="1"/>
            <p:nvPr/>
          </p:nvSpPr>
          <p:spPr>
            <a:xfrm>
              <a:off x="5017604" y="2773286"/>
              <a:ext cx="5782475" cy="18423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>
                  <a:latin typeface="+mn-ea"/>
                </a:defRPr>
              </a:lvl1pPr>
            </a:lstStyle>
            <a:p>
              <a:pPr marL="342900" indent="-342900">
                <a:spcAft>
                  <a:spcPts val="600"/>
                </a:spcAft>
                <a:buFont typeface="+mj-lt"/>
                <a:buAutoNum type="arabicPeriod"/>
              </a:pPr>
              <a:r>
                <a:rPr lang="zh-CN" altLang="en-US" dirty="0"/>
                <a:t>正文内容，选择模板中的文字然后鼠标右键，粘贴选项里面选择</a:t>
              </a:r>
              <a:r>
                <a:rPr lang="en-US" altLang="zh-CN" dirty="0"/>
                <a:t>“</a:t>
              </a:r>
              <a:r>
                <a:rPr lang="en-US" altLang="zh-CN" dirty="0" err="1"/>
                <a:t>只保留文字”即可更改为您想替换的文字，直接粘贴可能会改变文字格式</a:t>
              </a:r>
              <a:r>
                <a:rPr lang="en-US" altLang="zh-CN" dirty="0"/>
                <a:t>。</a:t>
              </a:r>
            </a:p>
            <a:p>
              <a:pPr marL="342900" indent="-342900">
                <a:spcAft>
                  <a:spcPts val="600"/>
                </a:spcAft>
                <a:buFont typeface="+mj-lt"/>
                <a:buAutoNum type="arabicPeriod"/>
              </a:pPr>
              <a:r>
                <a:rPr lang="en-US" altLang="zh-CN" dirty="0" err="1"/>
                <a:t>不建议您PPT中使用过多文字，尽量将文字精简，总结后按照一定的逻辑关系进行排列</a:t>
              </a:r>
              <a:r>
                <a:rPr lang="en-US" altLang="zh-CN" dirty="0"/>
                <a:t>。</a:t>
              </a:r>
            </a:p>
          </p:txBody>
        </p:sp>
        <p:cxnSp>
          <p:nvCxnSpPr>
            <p:cNvPr id="6" name="powerpoint template design by DAJU_PPT正版来源小红书大橘PPT微信DAJU_PPT请勿抄袭搬运！盗版必究！-3"/>
            <p:cNvCxnSpPr/>
            <p:nvPr/>
          </p:nvCxnSpPr>
          <p:spPr>
            <a:xfrm>
              <a:off x="5017604" y="2611120"/>
              <a:ext cx="2174406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##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科研项目名称</a:t>
            </a:r>
          </a:p>
        </p:txBody>
      </p:sp>
      <p:sp>
        <p:nvSpPr>
          <p:cNvPr id="45" name="powerpoint template design by DAJU_PPT正版来源小红书大橘PPT微信DAJU_PPT请勿抄袭搬运！盗版必究！"/>
          <p:cNvSpPr/>
          <p:nvPr/>
        </p:nvSpPr>
        <p:spPr>
          <a:xfrm>
            <a:off x="4242070" y="4163398"/>
            <a:ext cx="3691348" cy="58840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6" name="powerpoint template design by DAJU_PPT正版来源小红书大橘PPT微信DAJU_PPT请勿抄袭搬运！盗版必究！"/>
          <p:cNvSpPr/>
          <p:nvPr/>
        </p:nvSpPr>
        <p:spPr>
          <a:xfrm>
            <a:off x="427752" y="1612609"/>
            <a:ext cx="3691348" cy="2398146"/>
          </a:xfrm>
          <a:prstGeom prst="roundRect">
            <a:avLst>
              <a:gd name="adj" fmla="val 0"/>
            </a:avLst>
          </a:prstGeom>
          <a:blipFill dpi="0" rotWithShape="1">
            <a:blip r:embed="rId2" cstate="print"/>
            <a:srcRect/>
            <a:stretch>
              <a:fillRect t="-65444" b="-6544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7" name="powerpoint template design by DAJU_PPT正版来源小红书大橘PPT微信DAJU_PPT请勿抄袭搬运！盗版必究！"/>
          <p:cNvSpPr/>
          <p:nvPr/>
        </p:nvSpPr>
        <p:spPr>
          <a:xfrm>
            <a:off x="4242071" y="1559463"/>
            <a:ext cx="3703969" cy="2472056"/>
          </a:xfrm>
          <a:prstGeom prst="roundRect">
            <a:avLst>
              <a:gd name="adj" fmla="val 0"/>
            </a:avLst>
          </a:prstGeom>
          <a:blipFill dpi="0" rotWithShape="1">
            <a:blip r:embed="rId3" cstate="print"/>
            <a:srcRect/>
            <a:stretch>
              <a:fillRect l="-40" r="-40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8" name="powerpoint template design by DAJU_PPT正版来源小红书大橘PPT微信DAJU_PPT请勿抄袭搬运！盗版必究！"/>
          <p:cNvSpPr/>
          <p:nvPr/>
        </p:nvSpPr>
        <p:spPr>
          <a:xfrm>
            <a:off x="8069010" y="1553108"/>
            <a:ext cx="3695239" cy="2466231"/>
          </a:xfrm>
          <a:prstGeom prst="roundRect">
            <a:avLst>
              <a:gd name="adj" fmla="val 0"/>
            </a:avLst>
          </a:prstGeom>
          <a:blipFill dpi="0" rotWithShape="1">
            <a:blip r:embed="rId4" cstate="print"/>
            <a:srcRect/>
            <a:stretch>
              <a:fillRect l="-40" r="-40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49" name="powerpoint template design by DAJU_PPT正版来源小红书大橘PPT微信DAJU_PPT请勿抄袭搬运！盗版必究！"/>
          <p:cNvGrpSpPr/>
          <p:nvPr/>
        </p:nvGrpSpPr>
        <p:grpSpPr>
          <a:xfrm>
            <a:off x="7528980" y="1878813"/>
            <a:ext cx="957091" cy="215901"/>
            <a:chOff x="7655944" y="1905689"/>
            <a:chExt cx="957091" cy="215901"/>
          </a:xfrm>
        </p:grpSpPr>
        <p:sp>
          <p:nvSpPr>
            <p:cNvPr id="50" name="powerpoint template design by DAJU_PPT正版来源小红书大橘PPT微信DAJU_PPT请勿抄袭搬运！盗版必究！-1"/>
            <p:cNvSpPr/>
            <p:nvPr/>
          </p:nvSpPr>
          <p:spPr bwMode="auto">
            <a:xfrm>
              <a:off x="7655944" y="1908865"/>
              <a:ext cx="209514" cy="212725"/>
            </a:xfrm>
            <a:prstGeom prst="ellipse">
              <a:avLst/>
            </a:prstGeom>
            <a:solidFill>
              <a:srgbClr val="FFFFFF"/>
            </a:solidFill>
            <a:ln w="254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1" name="powerpoint template design by DAJU_PPT正版来源小红书大橘PPT微信DAJU_PPT请勿抄袭搬运！盗版必究！-2"/>
            <p:cNvSpPr/>
            <p:nvPr/>
          </p:nvSpPr>
          <p:spPr bwMode="auto">
            <a:xfrm>
              <a:off x="8401936" y="1905689"/>
              <a:ext cx="211099" cy="212725"/>
            </a:xfrm>
            <a:prstGeom prst="ellipse">
              <a:avLst/>
            </a:prstGeom>
            <a:solidFill>
              <a:srgbClr val="FFFFFF"/>
            </a:solidFill>
            <a:ln w="254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2" name="powerpoint template design by DAJU_PPT正版来源小红书大橘PPT微信DAJU_PPT请勿抄袭搬运！盗版必究！-3"/>
            <p:cNvSpPr/>
            <p:nvPr/>
          </p:nvSpPr>
          <p:spPr bwMode="auto">
            <a:xfrm>
              <a:off x="7699273" y="1961015"/>
              <a:ext cx="869792" cy="109241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53" name="powerpoint template design by DAJU_PPT正版来源小红书大橘PPT微信DAJU_PPT请勿抄袭搬运！盗版必究！"/>
          <p:cNvGrpSpPr/>
          <p:nvPr/>
        </p:nvGrpSpPr>
        <p:grpSpPr>
          <a:xfrm>
            <a:off x="3702040" y="1878813"/>
            <a:ext cx="957091" cy="215901"/>
            <a:chOff x="7655944" y="1905689"/>
            <a:chExt cx="957091" cy="215901"/>
          </a:xfrm>
        </p:grpSpPr>
        <p:sp>
          <p:nvSpPr>
            <p:cNvPr id="54" name="powerpoint template design by DAJU_PPT正版来源小红书大橘PPT微信DAJU_PPT请勿抄袭搬运！盗版必究！-1"/>
            <p:cNvSpPr/>
            <p:nvPr/>
          </p:nvSpPr>
          <p:spPr bwMode="auto">
            <a:xfrm>
              <a:off x="7655944" y="1908865"/>
              <a:ext cx="209514" cy="212725"/>
            </a:xfrm>
            <a:prstGeom prst="ellipse">
              <a:avLst/>
            </a:prstGeom>
            <a:solidFill>
              <a:srgbClr val="FFFFFF"/>
            </a:solidFill>
            <a:ln w="254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5" name="powerpoint template design by DAJU_PPT正版来源小红书大橘PPT微信DAJU_PPT请勿抄袭搬运！盗版必究！-2"/>
            <p:cNvSpPr/>
            <p:nvPr/>
          </p:nvSpPr>
          <p:spPr bwMode="auto">
            <a:xfrm>
              <a:off x="8401936" y="1905689"/>
              <a:ext cx="211099" cy="212725"/>
            </a:xfrm>
            <a:prstGeom prst="ellipse">
              <a:avLst/>
            </a:prstGeom>
            <a:solidFill>
              <a:srgbClr val="FFFFFF"/>
            </a:solidFill>
            <a:ln w="254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6" name="powerpoint template design by DAJU_PPT正版来源小红书大橘PPT微信DAJU_PPT请勿抄袭搬运！盗版必究！-3"/>
            <p:cNvSpPr/>
            <p:nvPr/>
          </p:nvSpPr>
          <p:spPr bwMode="auto">
            <a:xfrm>
              <a:off x="7699273" y="1961015"/>
              <a:ext cx="869792" cy="109241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57" name="powerpoint template design by DAJU_PPT正版来源小红书大橘PPT微信DAJU_PPT请勿抄袭搬运！盗版必究！"/>
          <p:cNvSpPr/>
          <p:nvPr/>
        </p:nvSpPr>
        <p:spPr>
          <a:xfrm>
            <a:off x="427752" y="4163398"/>
            <a:ext cx="3691348" cy="58840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8" name="powerpoint template design by DAJU_PPT正版来源小红书大橘PPT微信DAJU_PPT请勿抄袭搬运！盗版必究！"/>
          <p:cNvSpPr/>
          <p:nvPr/>
        </p:nvSpPr>
        <p:spPr>
          <a:xfrm>
            <a:off x="8069010" y="4155047"/>
            <a:ext cx="3695239" cy="60510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59" name="powerpoint template design by DAJU_PPT正版来源小红书大橘PPT微信DAJU_PPT请勿抄袭搬运！盗版必究！"/>
          <p:cNvGrpSpPr/>
          <p:nvPr/>
        </p:nvGrpSpPr>
        <p:grpSpPr>
          <a:xfrm>
            <a:off x="7528980" y="4349650"/>
            <a:ext cx="957091" cy="215901"/>
            <a:chOff x="7655944" y="1905689"/>
            <a:chExt cx="957091" cy="215901"/>
          </a:xfrm>
        </p:grpSpPr>
        <p:sp>
          <p:nvSpPr>
            <p:cNvPr id="60" name="powerpoint template design by DAJU_PPT正版来源小红书大橘PPT微信DAJU_PPT请勿抄袭搬运！盗版必究！-1"/>
            <p:cNvSpPr/>
            <p:nvPr/>
          </p:nvSpPr>
          <p:spPr bwMode="auto">
            <a:xfrm>
              <a:off x="7655944" y="1908865"/>
              <a:ext cx="209514" cy="212725"/>
            </a:xfrm>
            <a:prstGeom prst="ellipse">
              <a:avLst/>
            </a:prstGeom>
            <a:solidFill>
              <a:srgbClr val="FFFFFF"/>
            </a:solidFill>
            <a:ln w="254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1" name="powerpoint template design by DAJU_PPT正版来源小红书大橘PPT微信DAJU_PPT请勿抄袭搬运！盗版必究！-2"/>
            <p:cNvSpPr/>
            <p:nvPr/>
          </p:nvSpPr>
          <p:spPr bwMode="auto">
            <a:xfrm>
              <a:off x="8401936" y="1905689"/>
              <a:ext cx="211099" cy="212725"/>
            </a:xfrm>
            <a:prstGeom prst="ellipse">
              <a:avLst/>
            </a:prstGeom>
            <a:solidFill>
              <a:srgbClr val="FFFFFF"/>
            </a:solidFill>
            <a:ln w="254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2" name="powerpoint template design by DAJU_PPT正版来源小红书大橘PPT微信DAJU_PPT请勿抄袭搬运！盗版必究！-3"/>
            <p:cNvSpPr/>
            <p:nvPr/>
          </p:nvSpPr>
          <p:spPr bwMode="auto">
            <a:xfrm>
              <a:off x="7699273" y="1961015"/>
              <a:ext cx="869792" cy="109241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63" name="powerpoint template design by DAJU_PPT正版来源小红书大橘PPT微信DAJU_PPT请勿抄袭搬运！盗版必究！"/>
          <p:cNvGrpSpPr/>
          <p:nvPr/>
        </p:nvGrpSpPr>
        <p:grpSpPr>
          <a:xfrm>
            <a:off x="3702040" y="4349650"/>
            <a:ext cx="957091" cy="215901"/>
            <a:chOff x="7655944" y="1905689"/>
            <a:chExt cx="957091" cy="215901"/>
          </a:xfrm>
        </p:grpSpPr>
        <p:sp>
          <p:nvSpPr>
            <p:cNvPr id="64" name="powerpoint template design by DAJU_PPT正版来源小红书大橘PPT微信DAJU_PPT请勿抄袭搬运！盗版必究！-1"/>
            <p:cNvSpPr/>
            <p:nvPr/>
          </p:nvSpPr>
          <p:spPr bwMode="auto">
            <a:xfrm>
              <a:off x="7655944" y="1908865"/>
              <a:ext cx="209514" cy="212725"/>
            </a:xfrm>
            <a:prstGeom prst="ellipse">
              <a:avLst/>
            </a:prstGeom>
            <a:solidFill>
              <a:srgbClr val="FFFFFF"/>
            </a:solidFill>
            <a:ln w="254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5" name="powerpoint template design by DAJU_PPT正版来源小红书大橘PPT微信DAJU_PPT请勿抄袭搬运！盗版必究！-2"/>
            <p:cNvSpPr/>
            <p:nvPr/>
          </p:nvSpPr>
          <p:spPr bwMode="auto">
            <a:xfrm>
              <a:off x="8401936" y="1905689"/>
              <a:ext cx="211099" cy="212725"/>
            </a:xfrm>
            <a:prstGeom prst="ellipse">
              <a:avLst/>
            </a:prstGeom>
            <a:solidFill>
              <a:srgbClr val="FFFFFF"/>
            </a:solidFill>
            <a:ln w="254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6" name="powerpoint template design by DAJU_PPT正版来源小红书大橘PPT微信DAJU_PPT请勿抄袭搬运！盗版必究！-3"/>
            <p:cNvSpPr/>
            <p:nvPr/>
          </p:nvSpPr>
          <p:spPr bwMode="auto">
            <a:xfrm>
              <a:off x="7699273" y="1961015"/>
              <a:ext cx="869792" cy="109241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465" dirty="0">
                <a:solidFill>
                  <a:prstClr val="white"/>
                </a:solidFill>
                <a:latin typeface="Arial" panose="020B0604020202020204" pitchFamily="34" charset="0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67" name="powerpoint template design by DAJU_PPT正版来源小红书大橘PPT微信DAJU_PPT请勿抄袭搬运！盗版必究！"/>
          <p:cNvSpPr txBox="1"/>
          <p:nvPr/>
        </p:nvSpPr>
        <p:spPr>
          <a:xfrm flipH="1">
            <a:off x="1760466" y="4333955"/>
            <a:ext cx="102592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</a:rPr>
              <a:t>项目简介</a:t>
            </a:r>
          </a:p>
        </p:txBody>
      </p:sp>
      <p:sp>
        <p:nvSpPr>
          <p:cNvPr id="68" name="powerpoint template design by DAJU_PPT正版来源小红书大橘PPT微信DAJU_PPT请勿抄袭搬运！盗版必究！"/>
          <p:cNvSpPr txBox="1"/>
          <p:nvPr/>
        </p:nvSpPr>
        <p:spPr>
          <a:xfrm flipH="1">
            <a:off x="635298" y="4904445"/>
            <a:ext cx="3276256" cy="1045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latin typeface="+mn-ea"/>
              </a:rPr>
              <a:t>这里输入您的正文内容，建议标题字号</a:t>
            </a:r>
            <a:r>
              <a:rPr lang="en-US" altLang="zh-CN" dirty="0">
                <a:latin typeface="+mn-ea"/>
              </a:rPr>
              <a:t>16-24</a:t>
            </a:r>
            <a:r>
              <a:rPr lang="zh-CN" altLang="en-US" dirty="0">
                <a:latin typeface="+mn-ea"/>
              </a:rPr>
              <a:t>，正文字号</a:t>
            </a:r>
            <a:r>
              <a:rPr lang="en-US" altLang="zh-CN" dirty="0">
                <a:latin typeface="+mn-ea"/>
              </a:rPr>
              <a:t>14-18</a:t>
            </a:r>
            <a:r>
              <a:rPr lang="zh-CN" altLang="en-US" dirty="0">
                <a:latin typeface="+mn-ea"/>
              </a:rPr>
              <a:t>。正文文本长度不宜过长</a:t>
            </a:r>
          </a:p>
        </p:txBody>
      </p:sp>
      <p:sp>
        <p:nvSpPr>
          <p:cNvPr id="69" name="powerpoint template design by DAJU_PPT正版来源小红书大橘PPT微信DAJU_PPT请勿抄袭搬运！盗版必究！"/>
          <p:cNvSpPr txBox="1"/>
          <p:nvPr/>
        </p:nvSpPr>
        <p:spPr>
          <a:xfrm flipH="1">
            <a:off x="5583039" y="4333955"/>
            <a:ext cx="102592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</a:rPr>
              <a:t>成果展示</a:t>
            </a:r>
          </a:p>
        </p:txBody>
      </p:sp>
      <p:sp>
        <p:nvSpPr>
          <p:cNvPr id="70" name="powerpoint template design by DAJU_PPT正版来源小红书大橘PPT微信DAJU_PPT请勿抄袭搬运！盗版必究！"/>
          <p:cNvSpPr txBox="1"/>
          <p:nvPr/>
        </p:nvSpPr>
        <p:spPr>
          <a:xfrm flipH="1">
            <a:off x="4455927" y="4904445"/>
            <a:ext cx="3276256" cy="1045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latin typeface="+mn-ea"/>
              </a:rPr>
              <a:t>这里输入您的正文内容，建议标题字号</a:t>
            </a:r>
            <a:r>
              <a:rPr lang="en-US" altLang="zh-CN" dirty="0">
                <a:latin typeface="+mn-ea"/>
              </a:rPr>
              <a:t>16-24</a:t>
            </a:r>
            <a:r>
              <a:rPr lang="zh-CN" altLang="en-US" dirty="0">
                <a:latin typeface="+mn-ea"/>
              </a:rPr>
              <a:t>，正文字号</a:t>
            </a:r>
            <a:r>
              <a:rPr lang="en-US" altLang="zh-CN" dirty="0">
                <a:latin typeface="+mn-ea"/>
              </a:rPr>
              <a:t>14-18</a:t>
            </a:r>
            <a:r>
              <a:rPr lang="zh-CN" altLang="en-US" dirty="0">
                <a:latin typeface="+mn-ea"/>
              </a:rPr>
              <a:t>。正文文本长度不宜过长</a:t>
            </a:r>
          </a:p>
        </p:txBody>
      </p:sp>
      <p:sp>
        <p:nvSpPr>
          <p:cNvPr id="71" name="powerpoint template design by DAJU_PPT正版来源小红书大橘PPT微信DAJU_PPT请勿抄袭搬运！盗版必究！"/>
          <p:cNvSpPr txBox="1"/>
          <p:nvPr/>
        </p:nvSpPr>
        <p:spPr>
          <a:xfrm flipH="1">
            <a:off x="9401724" y="4333955"/>
            <a:ext cx="102592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</a:rPr>
              <a:t>成果展示</a:t>
            </a:r>
          </a:p>
        </p:txBody>
      </p:sp>
      <p:sp>
        <p:nvSpPr>
          <p:cNvPr id="72" name="powerpoint template design by DAJU_PPT正版来源小红书大橘PPT微信DAJU_PPT请勿抄袭搬运！盗版必究！"/>
          <p:cNvSpPr txBox="1"/>
          <p:nvPr/>
        </p:nvSpPr>
        <p:spPr>
          <a:xfrm flipH="1">
            <a:off x="8276556" y="4904445"/>
            <a:ext cx="3276256" cy="1045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latin typeface="+mn-ea"/>
              </a:rPr>
              <a:t>这里输入您的正文内容，建议标题字号</a:t>
            </a:r>
            <a:r>
              <a:rPr lang="en-US" altLang="zh-CN" dirty="0">
                <a:latin typeface="+mn-ea"/>
              </a:rPr>
              <a:t>16-24</a:t>
            </a:r>
            <a:r>
              <a:rPr lang="zh-CN" altLang="en-US" dirty="0">
                <a:latin typeface="+mn-ea"/>
              </a:rPr>
              <a:t>，正文字号</a:t>
            </a:r>
            <a:r>
              <a:rPr lang="en-US" altLang="zh-CN" dirty="0">
                <a:latin typeface="+mn-ea"/>
              </a:rPr>
              <a:t>14-18</a:t>
            </a:r>
            <a:r>
              <a:rPr lang="zh-CN" altLang="en-US" dirty="0">
                <a:latin typeface="+mn-ea"/>
              </a:rPr>
              <a:t>。正文文本长度不宜过长</a:t>
            </a: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##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科研项目名称</a:t>
            </a:r>
          </a:p>
        </p:txBody>
      </p:sp>
      <p:sp>
        <p:nvSpPr>
          <p:cNvPr id="45" name="powerpoint template design by DAJU_PPT正版来源小红书大橘PPT微信DAJU_PPT请勿抄袭搬运！盗版必究！"/>
          <p:cNvSpPr/>
          <p:nvPr/>
        </p:nvSpPr>
        <p:spPr>
          <a:xfrm>
            <a:off x="4242070" y="10518478"/>
            <a:ext cx="3691348" cy="588404"/>
          </a:xfrm>
          <a:prstGeom prst="roundRect">
            <a:avLst>
              <a:gd name="adj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powerpoint template design by DAJU_PPT正版来源小红书大橘PPT微信DAJU_PPT请勿抄袭搬运！盗版必究！"/>
          <p:cNvSpPr/>
          <p:nvPr/>
        </p:nvSpPr>
        <p:spPr>
          <a:xfrm>
            <a:off x="427752" y="10518478"/>
            <a:ext cx="3691348" cy="588404"/>
          </a:xfrm>
          <a:prstGeom prst="roundRect">
            <a:avLst>
              <a:gd name="adj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powerpoint template design by DAJU_PPT正版来源小红书大橘PPT微信DAJU_PPT请勿抄袭搬运！盗版必究！"/>
          <p:cNvSpPr/>
          <p:nvPr/>
        </p:nvSpPr>
        <p:spPr>
          <a:xfrm>
            <a:off x="8069010" y="10510127"/>
            <a:ext cx="3695239" cy="605108"/>
          </a:xfrm>
          <a:prstGeom prst="roundRect">
            <a:avLst>
              <a:gd name="adj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1" name="powerpoint template design by DAJU_PPT正版来源小红书大橘PPT微信DAJU_PPT请勿抄袭搬运！盗版必究！"/>
          <p:cNvGrpSpPr/>
          <p:nvPr/>
        </p:nvGrpSpPr>
        <p:grpSpPr>
          <a:xfrm>
            <a:off x="4636818" y="1232987"/>
            <a:ext cx="2918365" cy="2918363"/>
            <a:chOff x="4636818" y="1232987"/>
            <a:chExt cx="2918365" cy="2918363"/>
          </a:xfrm>
        </p:grpSpPr>
        <p:sp>
          <p:nvSpPr>
            <p:cNvPr id="76" name="powerpoint template design by DAJU_PPT正版来源小红书大橘PPT微信DAJU_PPT请勿抄袭搬运！盗版必究！-1"/>
            <p:cNvSpPr/>
            <p:nvPr/>
          </p:nvSpPr>
          <p:spPr>
            <a:xfrm>
              <a:off x="4636818" y="1232987"/>
              <a:ext cx="2918365" cy="2918363"/>
            </a:xfrm>
            <a:custGeom>
              <a:avLst/>
              <a:gdLst>
                <a:gd name="connsiteX0" fmla="*/ 957266 w 1914532"/>
                <a:gd name="connsiteY0" fmla="*/ 0 h 1914532"/>
                <a:gd name="connsiteX1" fmla="*/ 1453113 w 1914532"/>
                <a:gd name="connsiteY1" fmla="*/ 205386 h 1914532"/>
                <a:gd name="connsiteX2" fmla="*/ 1709146 w 1914532"/>
                <a:gd name="connsiteY2" fmla="*/ 461420 h 1914532"/>
                <a:gd name="connsiteX3" fmla="*/ 1709146 w 1914532"/>
                <a:gd name="connsiteY3" fmla="*/ 1453113 h 1914532"/>
                <a:gd name="connsiteX4" fmla="*/ 1453113 w 1914532"/>
                <a:gd name="connsiteY4" fmla="*/ 1709146 h 1914532"/>
                <a:gd name="connsiteX5" fmla="*/ 461419 w 1914532"/>
                <a:gd name="connsiteY5" fmla="*/ 1709146 h 1914532"/>
                <a:gd name="connsiteX6" fmla="*/ 205386 w 1914532"/>
                <a:gd name="connsiteY6" fmla="*/ 1453113 h 1914532"/>
                <a:gd name="connsiteX7" fmla="*/ 205386 w 1914532"/>
                <a:gd name="connsiteY7" fmla="*/ 461420 h 1914532"/>
                <a:gd name="connsiteX8" fmla="*/ 461419 w 1914532"/>
                <a:gd name="connsiteY8" fmla="*/ 205386 h 1914532"/>
                <a:gd name="connsiteX9" fmla="*/ 957266 w 1914532"/>
                <a:gd name="connsiteY9" fmla="*/ 0 h 191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32" h="1914532">
                  <a:moveTo>
                    <a:pt x="957266" y="0"/>
                  </a:moveTo>
                  <a:cubicBezTo>
                    <a:pt x="1136727" y="0"/>
                    <a:pt x="1316188" y="68462"/>
                    <a:pt x="1453113" y="205386"/>
                  </a:cubicBezTo>
                  <a:lnTo>
                    <a:pt x="1709146" y="461420"/>
                  </a:lnTo>
                  <a:cubicBezTo>
                    <a:pt x="1982995" y="735268"/>
                    <a:pt x="1982995" y="1179264"/>
                    <a:pt x="1709146" y="1453113"/>
                  </a:cubicBezTo>
                  <a:lnTo>
                    <a:pt x="1453113" y="1709146"/>
                  </a:lnTo>
                  <a:cubicBezTo>
                    <a:pt x="1179264" y="1982995"/>
                    <a:pt x="735268" y="1982995"/>
                    <a:pt x="461419" y="1709146"/>
                  </a:cubicBezTo>
                  <a:lnTo>
                    <a:pt x="205386" y="1453113"/>
                  </a:lnTo>
                  <a:cubicBezTo>
                    <a:pt x="-68462" y="1179264"/>
                    <a:pt x="-68462" y="735268"/>
                    <a:pt x="205386" y="461420"/>
                  </a:cubicBezTo>
                  <a:lnTo>
                    <a:pt x="461419" y="205386"/>
                  </a:lnTo>
                  <a:cubicBezTo>
                    <a:pt x="598344" y="68462"/>
                    <a:pt x="777805" y="0"/>
                    <a:pt x="957266" y="0"/>
                  </a:cubicBezTo>
                  <a:close/>
                </a:path>
              </a:pathLst>
            </a:custGeom>
            <a:noFill/>
            <a:ln w="6350" cap="flat" cmpd="sng" algn="ctr">
              <a:solidFill>
                <a:srgbClr val="000000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1">
                    <a:blip r:embed="rId2"/>
                    <a:srcRect/>
                    <a:stretch>
                      <a:fillRect l="-24977" r="-24977"/>
                    </a:stretch>
                  </a:blip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powerpoint template design by DAJU_PPT正版来源小红书大橘PPT微信DAJU_PPT请勿抄袭搬运！盗版必究！-2"/>
            <p:cNvSpPr/>
            <p:nvPr/>
          </p:nvSpPr>
          <p:spPr>
            <a:xfrm>
              <a:off x="4805186" y="1401354"/>
              <a:ext cx="2581630" cy="2581628"/>
            </a:xfrm>
            <a:custGeom>
              <a:avLst/>
              <a:gdLst>
                <a:gd name="connsiteX0" fmla="*/ 957266 w 1914532"/>
                <a:gd name="connsiteY0" fmla="*/ 0 h 1914532"/>
                <a:gd name="connsiteX1" fmla="*/ 1453113 w 1914532"/>
                <a:gd name="connsiteY1" fmla="*/ 205386 h 1914532"/>
                <a:gd name="connsiteX2" fmla="*/ 1709146 w 1914532"/>
                <a:gd name="connsiteY2" fmla="*/ 461420 h 1914532"/>
                <a:gd name="connsiteX3" fmla="*/ 1709146 w 1914532"/>
                <a:gd name="connsiteY3" fmla="*/ 1453113 h 1914532"/>
                <a:gd name="connsiteX4" fmla="*/ 1453113 w 1914532"/>
                <a:gd name="connsiteY4" fmla="*/ 1709146 h 1914532"/>
                <a:gd name="connsiteX5" fmla="*/ 461419 w 1914532"/>
                <a:gd name="connsiteY5" fmla="*/ 1709146 h 1914532"/>
                <a:gd name="connsiteX6" fmla="*/ 205386 w 1914532"/>
                <a:gd name="connsiteY6" fmla="*/ 1453113 h 1914532"/>
                <a:gd name="connsiteX7" fmla="*/ 205386 w 1914532"/>
                <a:gd name="connsiteY7" fmla="*/ 461420 h 1914532"/>
                <a:gd name="connsiteX8" fmla="*/ 461419 w 1914532"/>
                <a:gd name="connsiteY8" fmla="*/ 205386 h 1914532"/>
                <a:gd name="connsiteX9" fmla="*/ 957266 w 1914532"/>
                <a:gd name="connsiteY9" fmla="*/ 0 h 191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32" h="1914532">
                  <a:moveTo>
                    <a:pt x="957266" y="0"/>
                  </a:moveTo>
                  <a:cubicBezTo>
                    <a:pt x="1136727" y="0"/>
                    <a:pt x="1316188" y="68462"/>
                    <a:pt x="1453113" y="205386"/>
                  </a:cubicBezTo>
                  <a:lnTo>
                    <a:pt x="1709146" y="461420"/>
                  </a:lnTo>
                  <a:cubicBezTo>
                    <a:pt x="1982995" y="735268"/>
                    <a:pt x="1982995" y="1179264"/>
                    <a:pt x="1709146" y="1453113"/>
                  </a:cubicBezTo>
                  <a:lnTo>
                    <a:pt x="1453113" y="1709146"/>
                  </a:lnTo>
                  <a:cubicBezTo>
                    <a:pt x="1179264" y="1982995"/>
                    <a:pt x="735268" y="1982995"/>
                    <a:pt x="461419" y="1709146"/>
                  </a:cubicBezTo>
                  <a:lnTo>
                    <a:pt x="205386" y="1453113"/>
                  </a:lnTo>
                  <a:cubicBezTo>
                    <a:pt x="-68462" y="1179264"/>
                    <a:pt x="-68462" y="735268"/>
                    <a:pt x="205386" y="461420"/>
                  </a:cubicBezTo>
                  <a:lnTo>
                    <a:pt x="461419" y="205386"/>
                  </a:lnTo>
                  <a:cubicBezTo>
                    <a:pt x="598344" y="68462"/>
                    <a:pt x="777805" y="0"/>
                    <a:pt x="957266" y="0"/>
                  </a:cubicBezTo>
                  <a:close/>
                </a:path>
              </a:pathLst>
            </a:custGeom>
            <a:noFill/>
            <a:ln w="12700" cap="flat" cmpd="sng" algn="ctr">
              <a:solidFill>
                <a:schemeClr val="accent2">
                  <a:alpha val="4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1">
                    <a:blip r:embed="rId2"/>
                    <a:srcRect/>
                    <a:stretch>
                      <a:fillRect l="-24977" r="-24977"/>
                    </a:stretch>
                  </a:blip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powerpoint template design by DAJU_PPT正版来源小红书大橘PPT微信DAJU_PPT请勿抄袭搬运！盗版必究！-3"/>
            <p:cNvSpPr/>
            <p:nvPr/>
          </p:nvSpPr>
          <p:spPr>
            <a:xfrm>
              <a:off x="4973553" y="1569721"/>
              <a:ext cx="2244896" cy="2244894"/>
            </a:xfrm>
            <a:custGeom>
              <a:avLst/>
              <a:gdLst>
                <a:gd name="connsiteX0" fmla="*/ 957266 w 1914532"/>
                <a:gd name="connsiteY0" fmla="*/ 0 h 1914532"/>
                <a:gd name="connsiteX1" fmla="*/ 1453113 w 1914532"/>
                <a:gd name="connsiteY1" fmla="*/ 205386 h 1914532"/>
                <a:gd name="connsiteX2" fmla="*/ 1709146 w 1914532"/>
                <a:gd name="connsiteY2" fmla="*/ 461420 h 1914532"/>
                <a:gd name="connsiteX3" fmla="*/ 1709146 w 1914532"/>
                <a:gd name="connsiteY3" fmla="*/ 1453113 h 1914532"/>
                <a:gd name="connsiteX4" fmla="*/ 1453113 w 1914532"/>
                <a:gd name="connsiteY4" fmla="*/ 1709146 h 1914532"/>
                <a:gd name="connsiteX5" fmla="*/ 461419 w 1914532"/>
                <a:gd name="connsiteY5" fmla="*/ 1709146 h 1914532"/>
                <a:gd name="connsiteX6" fmla="*/ 205386 w 1914532"/>
                <a:gd name="connsiteY6" fmla="*/ 1453113 h 1914532"/>
                <a:gd name="connsiteX7" fmla="*/ 205386 w 1914532"/>
                <a:gd name="connsiteY7" fmla="*/ 461420 h 1914532"/>
                <a:gd name="connsiteX8" fmla="*/ 461419 w 1914532"/>
                <a:gd name="connsiteY8" fmla="*/ 205386 h 1914532"/>
                <a:gd name="connsiteX9" fmla="*/ 957266 w 1914532"/>
                <a:gd name="connsiteY9" fmla="*/ 0 h 191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32" h="1914532">
                  <a:moveTo>
                    <a:pt x="957266" y="0"/>
                  </a:moveTo>
                  <a:cubicBezTo>
                    <a:pt x="1136727" y="0"/>
                    <a:pt x="1316188" y="68462"/>
                    <a:pt x="1453113" y="205386"/>
                  </a:cubicBezTo>
                  <a:lnTo>
                    <a:pt x="1709146" y="461420"/>
                  </a:lnTo>
                  <a:cubicBezTo>
                    <a:pt x="1982995" y="735268"/>
                    <a:pt x="1982995" y="1179264"/>
                    <a:pt x="1709146" y="1453113"/>
                  </a:cubicBezTo>
                  <a:lnTo>
                    <a:pt x="1453113" y="1709146"/>
                  </a:lnTo>
                  <a:cubicBezTo>
                    <a:pt x="1179264" y="1982995"/>
                    <a:pt x="735268" y="1982995"/>
                    <a:pt x="461419" y="1709146"/>
                  </a:cubicBezTo>
                  <a:lnTo>
                    <a:pt x="205386" y="1453113"/>
                  </a:lnTo>
                  <a:cubicBezTo>
                    <a:pt x="-68462" y="1179264"/>
                    <a:pt x="-68462" y="735268"/>
                    <a:pt x="205386" y="461420"/>
                  </a:cubicBezTo>
                  <a:lnTo>
                    <a:pt x="461419" y="205386"/>
                  </a:lnTo>
                  <a:cubicBezTo>
                    <a:pt x="598344" y="68462"/>
                    <a:pt x="777805" y="0"/>
                    <a:pt x="957266" y="0"/>
                  </a:cubicBezTo>
                  <a:close/>
                </a:path>
              </a:pathLst>
            </a:custGeom>
            <a:blipFill dpi="0" rotWithShape="1">
              <a:blip r:embed="rId3" cstate="print"/>
              <a:srcRect/>
              <a:stretch>
                <a:fillRect l="-24977" r="-24977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powerpoint template design by DAJU_PPT正版来源小红书大橘PPT微信DAJU_PPT请勿抄袭搬运！盗版必究！"/>
          <p:cNvGrpSpPr/>
          <p:nvPr/>
        </p:nvGrpSpPr>
        <p:grpSpPr>
          <a:xfrm>
            <a:off x="8457447" y="1232987"/>
            <a:ext cx="2918365" cy="2918363"/>
            <a:chOff x="8457447" y="1232987"/>
            <a:chExt cx="2918365" cy="2918363"/>
          </a:xfrm>
        </p:grpSpPr>
        <p:sp>
          <p:nvSpPr>
            <p:cNvPr id="74" name="powerpoint template design by DAJU_PPT正版来源小红书大橘PPT微信DAJU_PPT请勿抄袭搬运！盗版必究！-1"/>
            <p:cNvSpPr/>
            <p:nvPr/>
          </p:nvSpPr>
          <p:spPr>
            <a:xfrm>
              <a:off x="8457447" y="1232987"/>
              <a:ext cx="2918365" cy="2918363"/>
            </a:xfrm>
            <a:custGeom>
              <a:avLst/>
              <a:gdLst>
                <a:gd name="connsiteX0" fmla="*/ 957266 w 1914532"/>
                <a:gd name="connsiteY0" fmla="*/ 0 h 1914532"/>
                <a:gd name="connsiteX1" fmla="*/ 1453113 w 1914532"/>
                <a:gd name="connsiteY1" fmla="*/ 205386 h 1914532"/>
                <a:gd name="connsiteX2" fmla="*/ 1709146 w 1914532"/>
                <a:gd name="connsiteY2" fmla="*/ 461420 h 1914532"/>
                <a:gd name="connsiteX3" fmla="*/ 1709146 w 1914532"/>
                <a:gd name="connsiteY3" fmla="*/ 1453113 h 1914532"/>
                <a:gd name="connsiteX4" fmla="*/ 1453113 w 1914532"/>
                <a:gd name="connsiteY4" fmla="*/ 1709146 h 1914532"/>
                <a:gd name="connsiteX5" fmla="*/ 461419 w 1914532"/>
                <a:gd name="connsiteY5" fmla="*/ 1709146 h 1914532"/>
                <a:gd name="connsiteX6" fmla="*/ 205386 w 1914532"/>
                <a:gd name="connsiteY6" fmla="*/ 1453113 h 1914532"/>
                <a:gd name="connsiteX7" fmla="*/ 205386 w 1914532"/>
                <a:gd name="connsiteY7" fmla="*/ 461420 h 1914532"/>
                <a:gd name="connsiteX8" fmla="*/ 461419 w 1914532"/>
                <a:gd name="connsiteY8" fmla="*/ 205386 h 1914532"/>
                <a:gd name="connsiteX9" fmla="*/ 957266 w 1914532"/>
                <a:gd name="connsiteY9" fmla="*/ 0 h 191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32" h="1914532">
                  <a:moveTo>
                    <a:pt x="957266" y="0"/>
                  </a:moveTo>
                  <a:cubicBezTo>
                    <a:pt x="1136727" y="0"/>
                    <a:pt x="1316188" y="68462"/>
                    <a:pt x="1453113" y="205386"/>
                  </a:cubicBezTo>
                  <a:lnTo>
                    <a:pt x="1709146" y="461420"/>
                  </a:lnTo>
                  <a:cubicBezTo>
                    <a:pt x="1982995" y="735268"/>
                    <a:pt x="1982995" y="1179264"/>
                    <a:pt x="1709146" y="1453113"/>
                  </a:cubicBezTo>
                  <a:lnTo>
                    <a:pt x="1453113" y="1709146"/>
                  </a:lnTo>
                  <a:cubicBezTo>
                    <a:pt x="1179264" y="1982995"/>
                    <a:pt x="735268" y="1982995"/>
                    <a:pt x="461419" y="1709146"/>
                  </a:cubicBezTo>
                  <a:lnTo>
                    <a:pt x="205386" y="1453113"/>
                  </a:lnTo>
                  <a:cubicBezTo>
                    <a:pt x="-68462" y="1179264"/>
                    <a:pt x="-68462" y="735268"/>
                    <a:pt x="205386" y="461420"/>
                  </a:cubicBezTo>
                  <a:lnTo>
                    <a:pt x="461419" y="205386"/>
                  </a:lnTo>
                  <a:cubicBezTo>
                    <a:pt x="598344" y="68462"/>
                    <a:pt x="777805" y="0"/>
                    <a:pt x="957266" y="0"/>
                  </a:cubicBezTo>
                  <a:close/>
                </a:path>
              </a:pathLst>
            </a:custGeom>
            <a:noFill/>
            <a:ln w="6350" cap="flat" cmpd="sng" algn="ctr">
              <a:solidFill>
                <a:srgbClr val="000000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1">
                    <a:blip r:embed="rId4"/>
                    <a:srcRect/>
                    <a:stretch>
                      <a:fillRect l="-24977" r="-24977"/>
                    </a:stretch>
                  </a:blip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powerpoint template design by DAJU_PPT正版来源小红书大橘PPT微信DAJU_PPT请勿抄袭搬运！盗版必究！-2"/>
            <p:cNvSpPr/>
            <p:nvPr/>
          </p:nvSpPr>
          <p:spPr>
            <a:xfrm>
              <a:off x="8625815" y="1401354"/>
              <a:ext cx="2581630" cy="2581628"/>
            </a:xfrm>
            <a:custGeom>
              <a:avLst/>
              <a:gdLst>
                <a:gd name="connsiteX0" fmla="*/ 957266 w 1914532"/>
                <a:gd name="connsiteY0" fmla="*/ 0 h 1914532"/>
                <a:gd name="connsiteX1" fmla="*/ 1453113 w 1914532"/>
                <a:gd name="connsiteY1" fmla="*/ 205386 h 1914532"/>
                <a:gd name="connsiteX2" fmla="*/ 1709146 w 1914532"/>
                <a:gd name="connsiteY2" fmla="*/ 461420 h 1914532"/>
                <a:gd name="connsiteX3" fmla="*/ 1709146 w 1914532"/>
                <a:gd name="connsiteY3" fmla="*/ 1453113 h 1914532"/>
                <a:gd name="connsiteX4" fmla="*/ 1453113 w 1914532"/>
                <a:gd name="connsiteY4" fmla="*/ 1709146 h 1914532"/>
                <a:gd name="connsiteX5" fmla="*/ 461419 w 1914532"/>
                <a:gd name="connsiteY5" fmla="*/ 1709146 h 1914532"/>
                <a:gd name="connsiteX6" fmla="*/ 205386 w 1914532"/>
                <a:gd name="connsiteY6" fmla="*/ 1453113 h 1914532"/>
                <a:gd name="connsiteX7" fmla="*/ 205386 w 1914532"/>
                <a:gd name="connsiteY7" fmla="*/ 461420 h 1914532"/>
                <a:gd name="connsiteX8" fmla="*/ 461419 w 1914532"/>
                <a:gd name="connsiteY8" fmla="*/ 205386 h 1914532"/>
                <a:gd name="connsiteX9" fmla="*/ 957266 w 1914532"/>
                <a:gd name="connsiteY9" fmla="*/ 0 h 191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32" h="1914532">
                  <a:moveTo>
                    <a:pt x="957266" y="0"/>
                  </a:moveTo>
                  <a:cubicBezTo>
                    <a:pt x="1136727" y="0"/>
                    <a:pt x="1316188" y="68462"/>
                    <a:pt x="1453113" y="205386"/>
                  </a:cubicBezTo>
                  <a:lnTo>
                    <a:pt x="1709146" y="461420"/>
                  </a:lnTo>
                  <a:cubicBezTo>
                    <a:pt x="1982995" y="735268"/>
                    <a:pt x="1982995" y="1179264"/>
                    <a:pt x="1709146" y="1453113"/>
                  </a:cubicBezTo>
                  <a:lnTo>
                    <a:pt x="1453113" y="1709146"/>
                  </a:lnTo>
                  <a:cubicBezTo>
                    <a:pt x="1179264" y="1982995"/>
                    <a:pt x="735268" y="1982995"/>
                    <a:pt x="461419" y="1709146"/>
                  </a:cubicBezTo>
                  <a:lnTo>
                    <a:pt x="205386" y="1453113"/>
                  </a:lnTo>
                  <a:cubicBezTo>
                    <a:pt x="-68462" y="1179264"/>
                    <a:pt x="-68462" y="735268"/>
                    <a:pt x="205386" y="461420"/>
                  </a:cubicBezTo>
                  <a:lnTo>
                    <a:pt x="461419" y="205386"/>
                  </a:lnTo>
                  <a:cubicBezTo>
                    <a:pt x="598344" y="68462"/>
                    <a:pt x="777805" y="0"/>
                    <a:pt x="957266" y="0"/>
                  </a:cubicBezTo>
                  <a:close/>
                </a:path>
              </a:pathLst>
            </a:custGeom>
            <a:noFill/>
            <a:ln w="12700" cap="flat" cmpd="sng" algn="ctr">
              <a:solidFill>
                <a:schemeClr val="accent1">
                  <a:alpha val="4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1">
                    <a:blip r:embed="rId4"/>
                    <a:srcRect/>
                    <a:stretch>
                      <a:fillRect l="-24977" r="-24977"/>
                    </a:stretch>
                  </a:blip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powerpoint template design by DAJU_PPT正版来源小红书大橘PPT微信DAJU_PPT请勿抄袭搬运！盗版必究！-3"/>
            <p:cNvSpPr/>
            <p:nvPr/>
          </p:nvSpPr>
          <p:spPr>
            <a:xfrm>
              <a:off x="8794182" y="1569721"/>
              <a:ext cx="2244896" cy="2244894"/>
            </a:xfrm>
            <a:custGeom>
              <a:avLst/>
              <a:gdLst>
                <a:gd name="connsiteX0" fmla="*/ 957266 w 1914532"/>
                <a:gd name="connsiteY0" fmla="*/ 0 h 1914532"/>
                <a:gd name="connsiteX1" fmla="*/ 1453113 w 1914532"/>
                <a:gd name="connsiteY1" fmla="*/ 205386 h 1914532"/>
                <a:gd name="connsiteX2" fmla="*/ 1709146 w 1914532"/>
                <a:gd name="connsiteY2" fmla="*/ 461420 h 1914532"/>
                <a:gd name="connsiteX3" fmla="*/ 1709146 w 1914532"/>
                <a:gd name="connsiteY3" fmla="*/ 1453113 h 1914532"/>
                <a:gd name="connsiteX4" fmla="*/ 1453113 w 1914532"/>
                <a:gd name="connsiteY4" fmla="*/ 1709146 h 1914532"/>
                <a:gd name="connsiteX5" fmla="*/ 461419 w 1914532"/>
                <a:gd name="connsiteY5" fmla="*/ 1709146 h 1914532"/>
                <a:gd name="connsiteX6" fmla="*/ 205386 w 1914532"/>
                <a:gd name="connsiteY6" fmla="*/ 1453113 h 1914532"/>
                <a:gd name="connsiteX7" fmla="*/ 205386 w 1914532"/>
                <a:gd name="connsiteY7" fmla="*/ 461420 h 1914532"/>
                <a:gd name="connsiteX8" fmla="*/ 461419 w 1914532"/>
                <a:gd name="connsiteY8" fmla="*/ 205386 h 1914532"/>
                <a:gd name="connsiteX9" fmla="*/ 957266 w 1914532"/>
                <a:gd name="connsiteY9" fmla="*/ 0 h 191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32" h="1914532">
                  <a:moveTo>
                    <a:pt x="957266" y="0"/>
                  </a:moveTo>
                  <a:cubicBezTo>
                    <a:pt x="1136727" y="0"/>
                    <a:pt x="1316188" y="68462"/>
                    <a:pt x="1453113" y="205386"/>
                  </a:cubicBezTo>
                  <a:lnTo>
                    <a:pt x="1709146" y="461420"/>
                  </a:lnTo>
                  <a:cubicBezTo>
                    <a:pt x="1982995" y="735268"/>
                    <a:pt x="1982995" y="1179264"/>
                    <a:pt x="1709146" y="1453113"/>
                  </a:cubicBezTo>
                  <a:lnTo>
                    <a:pt x="1453113" y="1709146"/>
                  </a:lnTo>
                  <a:cubicBezTo>
                    <a:pt x="1179264" y="1982995"/>
                    <a:pt x="735268" y="1982995"/>
                    <a:pt x="461419" y="1709146"/>
                  </a:cubicBezTo>
                  <a:lnTo>
                    <a:pt x="205386" y="1453113"/>
                  </a:lnTo>
                  <a:cubicBezTo>
                    <a:pt x="-68462" y="1179264"/>
                    <a:pt x="-68462" y="735268"/>
                    <a:pt x="205386" y="461420"/>
                  </a:cubicBezTo>
                  <a:lnTo>
                    <a:pt x="461419" y="205386"/>
                  </a:lnTo>
                  <a:cubicBezTo>
                    <a:pt x="598344" y="68462"/>
                    <a:pt x="777805" y="0"/>
                    <a:pt x="957266" y="0"/>
                  </a:cubicBezTo>
                  <a:close/>
                </a:path>
              </a:pathLst>
            </a:custGeom>
            <a:blipFill dpi="0" rotWithShape="1">
              <a:blip r:embed="rId5" cstate="print"/>
              <a:srcRect/>
              <a:stretch>
                <a:fillRect l="-24977" r="-24977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powerpoint template design by DAJU_PPT正版来源小红书大橘PPT微信DAJU_PPT请勿抄袭搬运！盗版必究！"/>
          <p:cNvGrpSpPr/>
          <p:nvPr/>
        </p:nvGrpSpPr>
        <p:grpSpPr>
          <a:xfrm>
            <a:off x="816189" y="1232987"/>
            <a:ext cx="2918365" cy="2918363"/>
            <a:chOff x="816189" y="1232987"/>
            <a:chExt cx="2918365" cy="2918363"/>
          </a:xfrm>
        </p:grpSpPr>
        <p:sp>
          <p:nvSpPr>
            <p:cNvPr id="78" name="powerpoint template design by DAJU_PPT正版来源小红书大橘PPT微信DAJU_PPT请勿抄袭搬运！盗版必究！-1"/>
            <p:cNvSpPr/>
            <p:nvPr/>
          </p:nvSpPr>
          <p:spPr>
            <a:xfrm>
              <a:off x="816189" y="1232987"/>
              <a:ext cx="2918365" cy="2918363"/>
            </a:xfrm>
            <a:custGeom>
              <a:avLst/>
              <a:gdLst>
                <a:gd name="connsiteX0" fmla="*/ 957266 w 1914532"/>
                <a:gd name="connsiteY0" fmla="*/ 0 h 1914532"/>
                <a:gd name="connsiteX1" fmla="*/ 1453113 w 1914532"/>
                <a:gd name="connsiteY1" fmla="*/ 205386 h 1914532"/>
                <a:gd name="connsiteX2" fmla="*/ 1709146 w 1914532"/>
                <a:gd name="connsiteY2" fmla="*/ 461420 h 1914532"/>
                <a:gd name="connsiteX3" fmla="*/ 1709146 w 1914532"/>
                <a:gd name="connsiteY3" fmla="*/ 1453113 h 1914532"/>
                <a:gd name="connsiteX4" fmla="*/ 1453113 w 1914532"/>
                <a:gd name="connsiteY4" fmla="*/ 1709146 h 1914532"/>
                <a:gd name="connsiteX5" fmla="*/ 461419 w 1914532"/>
                <a:gd name="connsiteY5" fmla="*/ 1709146 h 1914532"/>
                <a:gd name="connsiteX6" fmla="*/ 205386 w 1914532"/>
                <a:gd name="connsiteY6" fmla="*/ 1453113 h 1914532"/>
                <a:gd name="connsiteX7" fmla="*/ 205386 w 1914532"/>
                <a:gd name="connsiteY7" fmla="*/ 461420 h 1914532"/>
                <a:gd name="connsiteX8" fmla="*/ 461419 w 1914532"/>
                <a:gd name="connsiteY8" fmla="*/ 205386 h 1914532"/>
                <a:gd name="connsiteX9" fmla="*/ 957266 w 1914532"/>
                <a:gd name="connsiteY9" fmla="*/ 0 h 191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32" h="1914532">
                  <a:moveTo>
                    <a:pt x="957266" y="0"/>
                  </a:moveTo>
                  <a:cubicBezTo>
                    <a:pt x="1136727" y="0"/>
                    <a:pt x="1316188" y="68462"/>
                    <a:pt x="1453113" y="205386"/>
                  </a:cubicBezTo>
                  <a:lnTo>
                    <a:pt x="1709146" y="461420"/>
                  </a:lnTo>
                  <a:cubicBezTo>
                    <a:pt x="1982995" y="735268"/>
                    <a:pt x="1982995" y="1179264"/>
                    <a:pt x="1709146" y="1453113"/>
                  </a:cubicBezTo>
                  <a:lnTo>
                    <a:pt x="1453113" y="1709146"/>
                  </a:lnTo>
                  <a:cubicBezTo>
                    <a:pt x="1179264" y="1982995"/>
                    <a:pt x="735268" y="1982995"/>
                    <a:pt x="461419" y="1709146"/>
                  </a:cubicBezTo>
                  <a:lnTo>
                    <a:pt x="205386" y="1453113"/>
                  </a:lnTo>
                  <a:cubicBezTo>
                    <a:pt x="-68462" y="1179264"/>
                    <a:pt x="-68462" y="735268"/>
                    <a:pt x="205386" y="461420"/>
                  </a:cubicBezTo>
                  <a:lnTo>
                    <a:pt x="461419" y="205386"/>
                  </a:lnTo>
                  <a:cubicBezTo>
                    <a:pt x="598344" y="68462"/>
                    <a:pt x="777805" y="0"/>
                    <a:pt x="957266" y="0"/>
                  </a:cubicBezTo>
                  <a:close/>
                </a:path>
              </a:pathLst>
            </a:custGeom>
            <a:noFill/>
            <a:ln w="6350" cap="flat" cmpd="sng" algn="ctr">
              <a:solidFill>
                <a:srgbClr val="000000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1">
                    <a:blip r:embed="rId6"/>
                    <a:srcRect/>
                    <a:stretch>
                      <a:fillRect t="-25000" b="-25000"/>
                    </a:stretch>
                  </a:blip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powerpoint template design by DAJU_PPT正版来源小红书大橘PPT微信DAJU_PPT请勿抄袭搬运！盗版必究！-2"/>
            <p:cNvSpPr/>
            <p:nvPr/>
          </p:nvSpPr>
          <p:spPr>
            <a:xfrm>
              <a:off x="984557" y="1401354"/>
              <a:ext cx="2581630" cy="2581628"/>
            </a:xfrm>
            <a:custGeom>
              <a:avLst/>
              <a:gdLst>
                <a:gd name="connsiteX0" fmla="*/ 957266 w 1914532"/>
                <a:gd name="connsiteY0" fmla="*/ 0 h 1914532"/>
                <a:gd name="connsiteX1" fmla="*/ 1453113 w 1914532"/>
                <a:gd name="connsiteY1" fmla="*/ 205386 h 1914532"/>
                <a:gd name="connsiteX2" fmla="*/ 1709146 w 1914532"/>
                <a:gd name="connsiteY2" fmla="*/ 461420 h 1914532"/>
                <a:gd name="connsiteX3" fmla="*/ 1709146 w 1914532"/>
                <a:gd name="connsiteY3" fmla="*/ 1453113 h 1914532"/>
                <a:gd name="connsiteX4" fmla="*/ 1453113 w 1914532"/>
                <a:gd name="connsiteY4" fmla="*/ 1709146 h 1914532"/>
                <a:gd name="connsiteX5" fmla="*/ 461419 w 1914532"/>
                <a:gd name="connsiteY5" fmla="*/ 1709146 h 1914532"/>
                <a:gd name="connsiteX6" fmla="*/ 205386 w 1914532"/>
                <a:gd name="connsiteY6" fmla="*/ 1453113 h 1914532"/>
                <a:gd name="connsiteX7" fmla="*/ 205386 w 1914532"/>
                <a:gd name="connsiteY7" fmla="*/ 461420 h 1914532"/>
                <a:gd name="connsiteX8" fmla="*/ 461419 w 1914532"/>
                <a:gd name="connsiteY8" fmla="*/ 205386 h 1914532"/>
                <a:gd name="connsiteX9" fmla="*/ 957266 w 1914532"/>
                <a:gd name="connsiteY9" fmla="*/ 0 h 191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32" h="1914532">
                  <a:moveTo>
                    <a:pt x="957266" y="0"/>
                  </a:moveTo>
                  <a:cubicBezTo>
                    <a:pt x="1136727" y="0"/>
                    <a:pt x="1316188" y="68462"/>
                    <a:pt x="1453113" y="205386"/>
                  </a:cubicBezTo>
                  <a:lnTo>
                    <a:pt x="1709146" y="461420"/>
                  </a:lnTo>
                  <a:cubicBezTo>
                    <a:pt x="1982995" y="735268"/>
                    <a:pt x="1982995" y="1179264"/>
                    <a:pt x="1709146" y="1453113"/>
                  </a:cubicBezTo>
                  <a:lnTo>
                    <a:pt x="1453113" y="1709146"/>
                  </a:lnTo>
                  <a:cubicBezTo>
                    <a:pt x="1179264" y="1982995"/>
                    <a:pt x="735268" y="1982995"/>
                    <a:pt x="461419" y="1709146"/>
                  </a:cubicBezTo>
                  <a:lnTo>
                    <a:pt x="205386" y="1453113"/>
                  </a:lnTo>
                  <a:cubicBezTo>
                    <a:pt x="-68462" y="1179264"/>
                    <a:pt x="-68462" y="735268"/>
                    <a:pt x="205386" y="461420"/>
                  </a:cubicBezTo>
                  <a:lnTo>
                    <a:pt x="461419" y="205386"/>
                  </a:lnTo>
                  <a:cubicBezTo>
                    <a:pt x="598344" y="68462"/>
                    <a:pt x="777805" y="0"/>
                    <a:pt x="957266" y="0"/>
                  </a:cubicBezTo>
                  <a:close/>
                </a:path>
              </a:pathLst>
            </a:custGeom>
            <a:noFill/>
            <a:ln w="12700" cap="flat" cmpd="sng" algn="ctr">
              <a:solidFill>
                <a:schemeClr val="accent1">
                  <a:alpha val="4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1">
                    <a:blip r:embed="rId6"/>
                    <a:srcRect/>
                    <a:stretch>
                      <a:fillRect t="-25000" b="-25000"/>
                    </a:stretch>
                  </a:blip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powerpoint template design by DAJU_PPT正版来源小红书大橘PPT微信DAJU_PPT请勿抄袭搬运！盗版必究！-3"/>
            <p:cNvSpPr/>
            <p:nvPr/>
          </p:nvSpPr>
          <p:spPr>
            <a:xfrm>
              <a:off x="1152924" y="1569721"/>
              <a:ext cx="2244896" cy="2244894"/>
            </a:xfrm>
            <a:custGeom>
              <a:avLst/>
              <a:gdLst>
                <a:gd name="connsiteX0" fmla="*/ 957266 w 1914532"/>
                <a:gd name="connsiteY0" fmla="*/ 0 h 1914532"/>
                <a:gd name="connsiteX1" fmla="*/ 1453113 w 1914532"/>
                <a:gd name="connsiteY1" fmla="*/ 205386 h 1914532"/>
                <a:gd name="connsiteX2" fmla="*/ 1709146 w 1914532"/>
                <a:gd name="connsiteY2" fmla="*/ 461420 h 1914532"/>
                <a:gd name="connsiteX3" fmla="*/ 1709146 w 1914532"/>
                <a:gd name="connsiteY3" fmla="*/ 1453113 h 1914532"/>
                <a:gd name="connsiteX4" fmla="*/ 1453113 w 1914532"/>
                <a:gd name="connsiteY4" fmla="*/ 1709146 h 1914532"/>
                <a:gd name="connsiteX5" fmla="*/ 461419 w 1914532"/>
                <a:gd name="connsiteY5" fmla="*/ 1709146 h 1914532"/>
                <a:gd name="connsiteX6" fmla="*/ 205386 w 1914532"/>
                <a:gd name="connsiteY6" fmla="*/ 1453113 h 1914532"/>
                <a:gd name="connsiteX7" fmla="*/ 205386 w 1914532"/>
                <a:gd name="connsiteY7" fmla="*/ 461420 h 1914532"/>
                <a:gd name="connsiteX8" fmla="*/ 461419 w 1914532"/>
                <a:gd name="connsiteY8" fmla="*/ 205386 h 1914532"/>
                <a:gd name="connsiteX9" fmla="*/ 957266 w 1914532"/>
                <a:gd name="connsiteY9" fmla="*/ 0 h 191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32" h="1914532">
                  <a:moveTo>
                    <a:pt x="957266" y="0"/>
                  </a:moveTo>
                  <a:cubicBezTo>
                    <a:pt x="1136727" y="0"/>
                    <a:pt x="1316188" y="68462"/>
                    <a:pt x="1453113" y="205386"/>
                  </a:cubicBezTo>
                  <a:lnTo>
                    <a:pt x="1709146" y="461420"/>
                  </a:lnTo>
                  <a:cubicBezTo>
                    <a:pt x="1982995" y="735268"/>
                    <a:pt x="1982995" y="1179264"/>
                    <a:pt x="1709146" y="1453113"/>
                  </a:cubicBezTo>
                  <a:lnTo>
                    <a:pt x="1453113" y="1709146"/>
                  </a:lnTo>
                  <a:cubicBezTo>
                    <a:pt x="1179264" y="1982995"/>
                    <a:pt x="735268" y="1982995"/>
                    <a:pt x="461419" y="1709146"/>
                  </a:cubicBezTo>
                  <a:lnTo>
                    <a:pt x="205386" y="1453113"/>
                  </a:lnTo>
                  <a:cubicBezTo>
                    <a:pt x="-68462" y="1179264"/>
                    <a:pt x="-68462" y="735268"/>
                    <a:pt x="205386" y="461420"/>
                  </a:cubicBezTo>
                  <a:lnTo>
                    <a:pt x="461419" y="205386"/>
                  </a:lnTo>
                  <a:cubicBezTo>
                    <a:pt x="598344" y="68462"/>
                    <a:pt x="777805" y="0"/>
                    <a:pt x="957266" y="0"/>
                  </a:cubicBezTo>
                  <a:close/>
                </a:path>
              </a:pathLst>
            </a:custGeom>
            <a:blipFill dpi="0" rotWithShape="1">
              <a:blip r:embed="rId7" cstate="print"/>
              <a:srcRect/>
              <a:stretch>
                <a:fillRect t="-25000" b="-2500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powerpoint template design by DAJU_PPT正版来源小红书大橘PPT微信DAJU_PPT请勿抄袭搬运！盗版必究！"/>
          <p:cNvSpPr txBox="1"/>
          <p:nvPr/>
        </p:nvSpPr>
        <p:spPr>
          <a:xfrm flipH="1">
            <a:off x="1762411" y="4315529"/>
            <a:ext cx="102592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latin typeface="+mj-ea"/>
                <a:ea typeface="+mj-ea"/>
              </a:rPr>
              <a:t>项目简介</a:t>
            </a:r>
          </a:p>
        </p:txBody>
      </p:sp>
      <p:sp>
        <p:nvSpPr>
          <p:cNvPr id="68" name="powerpoint template design by DAJU_PPT正版来源小红书大橘PPT微信DAJU_PPT请勿抄袭搬运！盗版必究！"/>
          <p:cNvSpPr txBox="1"/>
          <p:nvPr/>
        </p:nvSpPr>
        <p:spPr>
          <a:xfrm flipH="1">
            <a:off x="637243" y="4721274"/>
            <a:ext cx="3276256" cy="1045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latin typeface="+mn-ea"/>
              </a:rPr>
              <a:t>这里输入您的正文内容，建议标题字号</a:t>
            </a:r>
            <a:r>
              <a:rPr lang="en-US" altLang="zh-CN" dirty="0">
                <a:latin typeface="+mn-ea"/>
              </a:rPr>
              <a:t>16-24</a:t>
            </a:r>
            <a:r>
              <a:rPr lang="zh-CN" altLang="en-US" dirty="0">
                <a:latin typeface="+mn-ea"/>
              </a:rPr>
              <a:t>，正文字号</a:t>
            </a:r>
            <a:r>
              <a:rPr lang="en-US" altLang="zh-CN" dirty="0">
                <a:latin typeface="+mn-ea"/>
              </a:rPr>
              <a:t>14-18</a:t>
            </a:r>
            <a:r>
              <a:rPr lang="zh-CN" altLang="en-US" dirty="0">
                <a:latin typeface="+mn-ea"/>
              </a:rPr>
              <a:t>。正文文本长度不宜过长</a:t>
            </a:r>
          </a:p>
        </p:txBody>
      </p:sp>
      <p:sp>
        <p:nvSpPr>
          <p:cNvPr id="69" name="powerpoint template design by DAJU_PPT正版来源小红书大橘PPT微信DAJU_PPT请勿抄袭搬运！盗版必究！"/>
          <p:cNvSpPr txBox="1"/>
          <p:nvPr/>
        </p:nvSpPr>
        <p:spPr>
          <a:xfrm flipH="1">
            <a:off x="5584983" y="4315529"/>
            <a:ext cx="102592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latin typeface="+mj-ea"/>
                <a:ea typeface="+mj-ea"/>
              </a:rPr>
              <a:t>主要任务</a:t>
            </a:r>
          </a:p>
        </p:txBody>
      </p:sp>
      <p:sp>
        <p:nvSpPr>
          <p:cNvPr id="70" name="powerpoint template design by DAJU_PPT正版来源小红书大橘PPT微信DAJU_PPT请勿抄袭搬运！盗版必究！"/>
          <p:cNvSpPr txBox="1"/>
          <p:nvPr/>
        </p:nvSpPr>
        <p:spPr>
          <a:xfrm flipH="1">
            <a:off x="4457872" y="4721274"/>
            <a:ext cx="3276256" cy="1045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latin typeface="+mn-ea"/>
              </a:rPr>
              <a:t>这里输入您的正文内容，建议标题字号</a:t>
            </a:r>
            <a:r>
              <a:rPr lang="en-US" altLang="zh-CN" dirty="0">
                <a:latin typeface="+mn-ea"/>
              </a:rPr>
              <a:t>16-24</a:t>
            </a:r>
            <a:r>
              <a:rPr lang="zh-CN" altLang="en-US" dirty="0">
                <a:latin typeface="+mn-ea"/>
              </a:rPr>
              <a:t>，正文字号</a:t>
            </a:r>
            <a:r>
              <a:rPr lang="en-US" altLang="zh-CN" dirty="0">
                <a:latin typeface="+mn-ea"/>
              </a:rPr>
              <a:t>14-18</a:t>
            </a:r>
            <a:r>
              <a:rPr lang="zh-CN" altLang="en-US" dirty="0">
                <a:latin typeface="+mn-ea"/>
              </a:rPr>
              <a:t>。正文文本长度不宜过长</a:t>
            </a:r>
          </a:p>
        </p:txBody>
      </p:sp>
      <p:sp>
        <p:nvSpPr>
          <p:cNvPr id="71" name="powerpoint template design by DAJU_PPT正版来源小红书大橘PPT微信DAJU_PPT请勿抄袭搬运！盗版必究！"/>
          <p:cNvSpPr txBox="1"/>
          <p:nvPr/>
        </p:nvSpPr>
        <p:spPr>
          <a:xfrm flipH="1">
            <a:off x="9403669" y="4315529"/>
            <a:ext cx="102592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latin typeface="+mj-ea"/>
                <a:ea typeface="+mj-ea"/>
              </a:rPr>
              <a:t>成果展示</a:t>
            </a:r>
          </a:p>
        </p:txBody>
      </p:sp>
      <p:sp>
        <p:nvSpPr>
          <p:cNvPr id="72" name="powerpoint template design by DAJU_PPT正版来源小红书大橘PPT微信DAJU_PPT请勿抄袭搬运！盗版必究！"/>
          <p:cNvSpPr txBox="1"/>
          <p:nvPr/>
        </p:nvSpPr>
        <p:spPr>
          <a:xfrm flipH="1">
            <a:off x="8278501" y="4721274"/>
            <a:ext cx="3276256" cy="10452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latin typeface="+mn-ea"/>
              </a:rPr>
              <a:t>这里输入您的正文内容，建议标题字号</a:t>
            </a:r>
            <a:r>
              <a:rPr lang="en-US" altLang="zh-CN" dirty="0">
                <a:latin typeface="+mn-ea"/>
              </a:rPr>
              <a:t>16-24</a:t>
            </a:r>
            <a:r>
              <a:rPr lang="zh-CN" altLang="en-US" dirty="0">
                <a:latin typeface="+mn-ea"/>
              </a:rPr>
              <a:t>，正文字号</a:t>
            </a:r>
            <a:r>
              <a:rPr lang="en-US" altLang="zh-CN" dirty="0">
                <a:latin typeface="+mn-ea"/>
              </a:rPr>
              <a:t>14-18</a:t>
            </a:r>
            <a:r>
              <a:rPr lang="zh-CN" altLang="en-US" dirty="0">
                <a:latin typeface="+mn-ea"/>
              </a:rPr>
              <a:t>。正文文本长度不宜过长</a:t>
            </a: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##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科研项目名称</a:t>
            </a:r>
          </a:p>
        </p:txBody>
      </p:sp>
      <p:grpSp>
        <p:nvGrpSpPr>
          <p:cNvPr id="3" name="powerpoint template design by DAJU_PPT正版来源小红书大橘PPT微信DAJU_PPT请勿抄袭搬运！盗版必究！"/>
          <p:cNvGrpSpPr/>
          <p:nvPr/>
        </p:nvGrpSpPr>
        <p:grpSpPr>
          <a:xfrm>
            <a:off x="5874046" y="1688918"/>
            <a:ext cx="5001573" cy="1054456"/>
            <a:chOff x="635297" y="4333955"/>
            <a:chExt cx="5001573" cy="1054456"/>
          </a:xfrm>
        </p:grpSpPr>
        <p:sp>
          <p:nvSpPr>
            <p:cNvPr id="31" name="powerpoint template design by DAJU_PPT正版来源小红书大橘PPT微信DAJU_PPT请勿抄袭搬运！盗版必究！-1"/>
            <p:cNvSpPr txBox="1"/>
            <p:nvPr/>
          </p:nvSpPr>
          <p:spPr>
            <a:xfrm flipH="1">
              <a:off x="635298" y="4333955"/>
              <a:ext cx="1231107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>
                  <a:solidFill>
                    <a:schemeClr val="accent1"/>
                  </a:solidFill>
                  <a:latin typeface="+mj-ea"/>
                  <a:ea typeface="+mj-ea"/>
                </a:rPr>
                <a:t>项目简介</a:t>
              </a:r>
            </a:p>
          </p:txBody>
        </p:sp>
        <p:sp>
          <p:nvSpPr>
            <p:cNvPr id="32" name="powerpoint template design by DAJU_PPT正版来源小红书大橘PPT微信DAJU_PPT请勿抄袭搬运！盗版必究！-2"/>
            <p:cNvSpPr txBox="1"/>
            <p:nvPr/>
          </p:nvSpPr>
          <p:spPr>
            <a:xfrm flipH="1">
              <a:off x="635297" y="4703287"/>
              <a:ext cx="5001573" cy="68512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+mn-ea"/>
                </a:rPr>
                <a:t>这里输入您的正文内容，建议标题字号</a:t>
              </a:r>
              <a:r>
                <a:rPr lang="en-US" altLang="zh-CN" dirty="0">
                  <a:latin typeface="+mn-ea"/>
                </a:rPr>
                <a:t>16-24</a:t>
              </a:r>
              <a:r>
                <a:rPr lang="zh-CN" altLang="en-US" dirty="0">
                  <a:latin typeface="+mn-ea"/>
                </a:rPr>
                <a:t>，正文字号</a:t>
              </a:r>
              <a:r>
                <a:rPr lang="en-US" altLang="zh-CN" dirty="0">
                  <a:latin typeface="+mn-ea"/>
                </a:rPr>
                <a:t>14-18</a:t>
              </a:r>
              <a:r>
                <a:rPr lang="zh-CN" altLang="en-US" dirty="0">
                  <a:latin typeface="+mn-ea"/>
                </a:rPr>
                <a:t>。正文文本长度不宜过长</a:t>
              </a:r>
            </a:p>
          </p:txBody>
        </p:sp>
      </p:grpSp>
      <p:grpSp>
        <p:nvGrpSpPr>
          <p:cNvPr id="5" name="powerpoint template design by DAJU_PPT正版来源小红书大橘PPT微信DAJU_PPT请勿抄袭搬运！盗版必究！"/>
          <p:cNvGrpSpPr/>
          <p:nvPr/>
        </p:nvGrpSpPr>
        <p:grpSpPr>
          <a:xfrm>
            <a:off x="6239411" y="3244334"/>
            <a:ext cx="5001573" cy="1054456"/>
            <a:chOff x="4455926" y="4333955"/>
            <a:chExt cx="5001573" cy="1054456"/>
          </a:xfrm>
        </p:grpSpPr>
        <p:sp>
          <p:nvSpPr>
            <p:cNvPr id="29" name="powerpoint template design by DAJU_PPT正版来源小红书大橘PPT微信DAJU_PPT请勿抄袭搬运！盗版必究！-1"/>
            <p:cNvSpPr txBox="1"/>
            <p:nvPr/>
          </p:nvSpPr>
          <p:spPr>
            <a:xfrm flipH="1">
              <a:off x="4455927" y="4333955"/>
              <a:ext cx="1846660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>
                  <a:solidFill>
                    <a:schemeClr val="accent2"/>
                  </a:solidFill>
                  <a:latin typeface="+mj-ea"/>
                  <a:ea typeface="+mj-ea"/>
                </a:rPr>
                <a:t>主要负责任务</a:t>
              </a:r>
            </a:p>
          </p:txBody>
        </p:sp>
        <p:sp>
          <p:nvSpPr>
            <p:cNvPr id="30" name="powerpoint template design by DAJU_PPT正版来源小红书大橘PPT微信DAJU_PPT请勿抄袭搬运！盗版必究！-2"/>
            <p:cNvSpPr txBox="1"/>
            <p:nvPr/>
          </p:nvSpPr>
          <p:spPr>
            <a:xfrm flipH="1">
              <a:off x="4455926" y="4703287"/>
              <a:ext cx="5001573" cy="68512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+mn-ea"/>
                </a:rPr>
                <a:t>这里输入您的正文内容，建议标题字号</a:t>
              </a:r>
              <a:r>
                <a:rPr lang="en-US" altLang="zh-CN" dirty="0">
                  <a:latin typeface="+mn-ea"/>
                </a:rPr>
                <a:t>16-24</a:t>
              </a:r>
              <a:r>
                <a:rPr lang="zh-CN" altLang="en-US" dirty="0">
                  <a:latin typeface="+mn-ea"/>
                </a:rPr>
                <a:t>，正文字号</a:t>
              </a:r>
              <a:r>
                <a:rPr lang="en-US" altLang="zh-CN" dirty="0">
                  <a:latin typeface="+mn-ea"/>
                </a:rPr>
                <a:t>14-18</a:t>
              </a:r>
              <a:r>
                <a:rPr lang="zh-CN" altLang="en-US" dirty="0">
                  <a:latin typeface="+mn-ea"/>
                </a:rPr>
                <a:t>。正文文本长度不宜过长</a:t>
              </a:r>
            </a:p>
          </p:txBody>
        </p:sp>
      </p:grpSp>
      <p:grpSp>
        <p:nvGrpSpPr>
          <p:cNvPr id="6" name="powerpoint template design by DAJU_PPT正版来源小红书大橘PPT微信DAJU_PPT请勿抄袭搬运！盗版必究！"/>
          <p:cNvGrpSpPr/>
          <p:nvPr/>
        </p:nvGrpSpPr>
        <p:grpSpPr>
          <a:xfrm>
            <a:off x="5874046" y="4799750"/>
            <a:ext cx="5001573" cy="1054456"/>
            <a:chOff x="8276555" y="4333955"/>
            <a:chExt cx="5001573" cy="1054456"/>
          </a:xfrm>
        </p:grpSpPr>
        <p:sp>
          <p:nvSpPr>
            <p:cNvPr id="27" name="powerpoint template design by DAJU_PPT正版来源小红书大橘PPT微信DAJU_PPT请勿抄袭搬运！盗版必究！-1"/>
            <p:cNvSpPr txBox="1"/>
            <p:nvPr/>
          </p:nvSpPr>
          <p:spPr>
            <a:xfrm flipH="1">
              <a:off x="8276556" y="4333955"/>
              <a:ext cx="1231107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>
                  <a:solidFill>
                    <a:schemeClr val="accent1"/>
                  </a:solidFill>
                  <a:latin typeface="+mj-ea"/>
                  <a:ea typeface="+mj-ea"/>
                </a:rPr>
                <a:t>成果展示</a:t>
              </a:r>
            </a:p>
          </p:txBody>
        </p:sp>
        <p:sp>
          <p:nvSpPr>
            <p:cNvPr id="28" name="powerpoint template design by DAJU_PPT正版来源小红书大橘PPT微信DAJU_PPT请勿抄袭搬运！盗版必究！-2"/>
            <p:cNvSpPr txBox="1"/>
            <p:nvPr/>
          </p:nvSpPr>
          <p:spPr>
            <a:xfrm flipH="1">
              <a:off x="8276555" y="4703287"/>
              <a:ext cx="5001573" cy="68512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+mn-ea"/>
                </a:rPr>
                <a:t>这里输入您的正文内容，建议标题字号</a:t>
              </a:r>
              <a:r>
                <a:rPr lang="en-US" altLang="zh-CN" dirty="0">
                  <a:latin typeface="+mn-ea"/>
                </a:rPr>
                <a:t>16-24</a:t>
              </a:r>
              <a:r>
                <a:rPr lang="zh-CN" altLang="en-US" dirty="0">
                  <a:latin typeface="+mn-ea"/>
                </a:rPr>
                <a:t>，正文字号</a:t>
              </a:r>
              <a:r>
                <a:rPr lang="en-US" altLang="zh-CN" dirty="0">
                  <a:latin typeface="+mn-ea"/>
                </a:rPr>
                <a:t>14-18</a:t>
              </a:r>
              <a:r>
                <a:rPr lang="zh-CN" altLang="en-US" dirty="0">
                  <a:latin typeface="+mn-ea"/>
                </a:rPr>
                <a:t>。正文文本长度不宜过长</a:t>
              </a:r>
            </a:p>
          </p:txBody>
        </p:sp>
      </p:grpSp>
      <p:grpSp>
        <p:nvGrpSpPr>
          <p:cNvPr id="64" name="powerpoint template design by DAJU_PPT正版来源小红书大橘PPT微信DAJU_PPT请勿抄袭搬运！盗版必究！"/>
          <p:cNvGrpSpPr/>
          <p:nvPr/>
        </p:nvGrpSpPr>
        <p:grpSpPr>
          <a:xfrm>
            <a:off x="5138572" y="1886674"/>
            <a:ext cx="490316" cy="490314"/>
            <a:chOff x="2332355" y="3151187"/>
            <a:chExt cx="885825" cy="885825"/>
          </a:xfrm>
        </p:grpSpPr>
        <p:sp>
          <p:nvSpPr>
            <p:cNvPr id="68" name="powerpoint template design by DAJU_PPT正版来源小红书大橘PPT微信DAJU_PPT请勿抄袭搬运！盗版必究！-1"/>
            <p:cNvSpPr/>
            <p:nvPr/>
          </p:nvSpPr>
          <p:spPr>
            <a:xfrm>
              <a:off x="2332355" y="3151187"/>
              <a:ext cx="885825" cy="885825"/>
            </a:xfrm>
            <a:prstGeom prst="ellipse">
              <a:avLst/>
            </a:prstGeom>
            <a:gradFill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Source Han Sans SC" panose="020B0500000000000000" pitchFamily="34" charset="-122"/>
              </a:endParaRPr>
            </a:p>
          </p:txBody>
        </p:sp>
        <p:sp>
          <p:nvSpPr>
            <p:cNvPr id="69" name="powerpoint template design by DAJU_PPT正版来源小红书大橘PPT微信DAJU_PPT请勿抄袭搬运！盗版必究！-2"/>
            <p:cNvSpPr>
              <a:spLocks noEditPoints="1"/>
            </p:cNvSpPr>
            <p:nvPr/>
          </p:nvSpPr>
          <p:spPr bwMode="auto">
            <a:xfrm>
              <a:off x="2653665" y="3377882"/>
              <a:ext cx="241935" cy="432435"/>
            </a:xfrm>
            <a:custGeom>
              <a:avLst/>
              <a:gdLst>
                <a:gd name="T0" fmla="*/ 122 w 140"/>
                <a:gd name="T1" fmla="*/ 0 h 255"/>
                <a:gd name="T2" fmla="*/ 140 w 140"/>
                <a:gd name="T3" fmla="*/ 153 h 255"/>
                <a:gd name="T4" fmla="*/ 138 w 140"/>
                <a:gd name="T5" fmla="*/ 140 h 255"/>
                <a:gd name="T6" fmla="*/ 125 w 140"/>
                <a:gd name="T7" fmla="*/ 137 h 255"/>
                <a:gd name="T8" fmla="*/ 124 w 140"/>
                <a:gd name="T9" fmla="*/ 109 h 255"/>
                <a:gd name="T10" fmla="*/ 110 w 140"/>
                <a:gd name="T11" fmla="*/ 127 h 255"/>
                <a:gd name="T12" fmla="*/ 109 w 140"/>
                <a:gd name="T13" fmla="*/ 115 h 255"/>
                <a:gd name="T14" fmla="*/ 107 w 140"/>
                <a:gd name="T15" fmla="*/ 64 h 255"/>
                <a:gd name="T16" fmla="*/ 56 w 140"/>
                <a:gd name="T17" fmla="*/ 64 h 255"/>
                <a:gd name="T18" fmla="*/ 56 w 140"/>
                <a:gd name="T19" fmla="*/ 116 h 255"/>
                <a:gd name="T20" fmla="*/ 65 w 140"/>
                <a:gd name="T21" fmla="*/ 130 h 255"/>
                <a:gd name="T22" fmla="*/ 49 w 140"/>
                <a:gd name="T23" fmla="*/ 123 h 255"/>
                <a:gd name="T24" fmla="*/ 49 w 140"/>
                <a:gd name="T25" fmla="*/ 57 h 255"/>
                <a:gd name="T26" fmla="*/ 115 w 140"/>
                <a:gd name="T27" fmla="*/ 57 h 255"/>
                <a:gd name="T28" fmla="*/ 124 w 140"/>
                <a:gd name="T29" fmla="*/ 31 h 255"/>
                <a:gd name="T30" fmla="*/ 16 w 140"/>
                <a:gd name="T31" fmla="*/ 180 h 255"/>
                <a:gd name="T32" fmla="*/ 59 w 140"/>
                <a:gd name="T33" fmla="*/ 213 h 255"/>
                <a:gd name="T34" fmla="*/ 0 w 140"/>
                <a:gd name="T35" fmla="*/ 194 h 255"/>
                <a:gd name="T36" fmla="*/ 19 w 140"/>
                <a:gd name="T37" fmla="*/ 0 h 255"/>
                <a:gd name="T38" fmla="*/ 73 w 140"/>
                <a:gd name="T39" fmla="*/ 236 h 255"/>
                <a:gd name="T40" fmla="*/ 137 w 140"/>
                <a:gd name="T41" fmla="*/ 240 h 255"/>
                <a:gd name="T42" fmla="*/ 93 w 140"/>
                <a:gd name="T43" fmla="*/ 99 h 255"/>
                <a:gd name="T44" fmla="*/ 79 w 140"/>
                <a:gd name="T45" fmla="*/ 160 h 255"/>
                <a:gd name="T46" fmla="*/ 74 w 140"/>
                <a:gd name="T47" fmla="*/ 140 h 255"/>
                <a:gd name="T48" fmla="*/ 81 w 140"/>
                <a:gd name="T49" fmla="*/ 225 h 255"/>
                <a:gd name="T50" fmla="*/ 134 w 140"/>
                <a:gd name="T51" fmla="*/ 165 h 255"/>
                <a:gd name="T52" fmla="*/ 127 w 140"/>
                <a:gd name="T53" fmla="*/ 151 h 255"/>
                <a:gd name="T54" fmla="*/ 115 w 140"/>
                <a:gd name="T55" fmla="*/ 155 h 255"/>
                <a:gd name="T56" fmla="*/ 112 w 140"/>
                <a:gd name="T57" fmla="*/ 141 h 255"/>
                <a:gd name="T58" fmla="*/ 99 w 140"/>
                <a:gd name="T59" fmla="*/ 147 h 255"/>
                <a:gd name="T60" fmla="*/ 93 w 140"/>
                <a:gd name="T61" fmla="*/ 99 h 255"/>
                <a:gd name="T62" fmla="*/ 63 w 140"/>
                <a:gd name="T63" fmla="*/ 72 h 255"/>
                <a:gd name="T64" fmla="*/ 63 w 140"/>
                <a:gd name="T65" fmla="*/ 108 h 255"/>
                <a:gd name="T66" fmla="*/ 68 w 140"/>
                <a:gd name="T67" fmla="*/ 99 h 255"/>
                <a:gd name="T68" fmla="*/ 70 w 140"/>
                <a:gd name="T69" fmla="*/ 79 h 255"/>
                <a:gd name="T70" fmla="*/ 93 w 140"/>
                <a:gd name="T71" fmla="*/ 79 h 255"/>
                <a:gd name="T72" fmla="*/ 106 w 140"/>
                <a:gd name="T73" fmla="*/ 99 h 255"/>
                <a:gd name="T74" fmla="*/ 100 w 140"/>
                <a:gd name="T75" fmla="*/ 72 h 255"/>
                <a:gd name="T76" fmla="*/ 44 w 140"/>
                <a:gd name="T77" fmla="*/ 10 h 255"/>
                <a:gd name="T78" fmla="*/ 93 w 140"/>
                <a:gd name="T79" fmla="*/ 18 h 255"/>
                <a:gd name="T80" fmla="*/ 44 w 140"/>
                <a:gd name="T81" fmla="*/ 10 h 255"/>
                <a:gd name="T82" fmla="*/ 25 w 140"/>
                <a:gd name="T83" fmla="*/ 197 h 255"/>
                <a:gd name="T84" fmla="*/ 49 w 140"/>
                <a:gd name="T85" fmla="*/ 193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255">
                  <a:moveTo>
                    <a:pt x="19" y="0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132" y="0"/>
                    <a:pt x="140" y="9"/>
                    <a:pt x="140" y="19"/>
                  </a:cubicBezTo>
                  <a:cubicBezTo>
                    <a:pt x="140" y="153"/>
                    <a:pt x="140" y="153"/>
                    <a:pt x="140" y="153"/>
                  </a:cubicBezTo>
                  <a:cubicBezTo>
                    <a:pt x="140" y="151"/>
                    <a:pt x="140" y="150"/>
                    <a:pt x="140" y="149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0" y="138"/>
                    <a:pt x="130" y="138"/>
                    <a:pt x="130" y="138"/>
                  </a:cubicBezTo>
                  <a:cubicBezTo>
                    <a:pt x="128" y="138"/>
                    <a:pt x="126" y="138"/>
                    <a:pt x="125" y="137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24" y="109"/>
                    <a:pt x="124" y="109"/>
                    <a:pt x="124" y="109"/>
                  </a:cubicBezTo>
                  <a:cubicBezTo>
                    <a:pt x="122" y="114"/>
                    <a:pt x="119" y="119"/>
                    <a:pt x="115" y="123"/>
                  </a:cubicBezTo>
                  <a:cubicBezTo>
                    <a:pt x="113" y="124"/>
                    <a:pt x="112" y="126"/>
                    <a:pt x="110" y="127"/>
                  </a:cubicBezTo>
                  <a:cubicBezTo>
                    <a:pt x="109" y="127"/>
                    <a:pt x="109" y="127"/>
                    <a:pt x="109" y="127"/>
                  </a:cubicBezTo>
                  <a:cubicBezTo>
                    <a:pt x="109" y="123"/>
                    <a:pt x="109" y="119"/>
                    <a:pt x="109" y="115"/>
                  </a:cubicBezTo>
                  <a:cubicBezTo>
                    <a:pt x="115" y="108"/>
                    <a:pt x="118" y="100"/>
                    <a:pt x="118" y="90"/>
                  </a:cubicBezTo>
                  <a:cubicBezTo>
                    <a:pt x="118" y="80"/>
                    <a:pt x="114" y="71"/>
                    <a:pt x="107" y="64"/>
                  </a:cubicBezTo>
                  <a:cubicBezTo>
                    <a:pt x="101" y="58"/>
                    <a:pt x="92" y="54"/>
                    <a:pt x="82" y="54"/>
                  </a:cubicBezTo>
                  <a:cubicBezTo>
                    <a:pt x="72" y="54"/>
                    <a:pt x="63" y="58"/>
                    <a:pt x="56" y="64"/>
                  </a:cubicBezTo>
                  <a:cubicBezTo>
                    <a:pt x="50" y="71"/>
                    <a:pt x="45" y="80"/>
                    <a:pt x="45" y="90"/>
                  </a:cubicBezTo>
                  <a:cubicBezTo>
                    <a:pt x="45" y="100"/>
                    <a:pt x="50" y="109"/>
                    <a:pt x="56" y="116"/>
                  </a:cubicBezTo>
                  <a:cubicBezTo>
                    <a:pt x="59" y="118"/>
                    <a:pt x="62" y="121"/>
                    <a:pt x="65" y="122"/>
                  </a:cubicBezTo>
                  <a:cubicBezTo>
                    <a:pt x="65" y="125"/>
                    <a:pt x="65" y="128"/>
                    <a:pt x="65" y="130"/>
                  </a:cubicBezTo>
                  <a:cubicBezTo>
                    <a:pt x="62" y="132"/>
                    <a:pt x="62" y="132"/>
                    <a:pt x="62" y="132"/>
                  </a:cubicBezTo>
                  <a:cubicBezTo>
                    <a:pt x="57" y="130"/>
                    <a:pt x="53" y="127"/>
                    <a:pt x="49" y="123"/>
                  </a:cubicBezTo>
                  <a:cubicBezTo>
                    <a:pt x="41" y="114"/>
                    <a:pt x="36" y="103"/>
                    <a:pt x="36" y="90"/>
                  </a:cubicBezTo>
                  <a:cubicBezTo>
                    <a:pt x="36" y="77"/>
                    <a:pt x="41" y="66"/>
                    <a:pt x="49" y="57"/>
                  </a:cubicBezTo>
                  <a:cubicBezTo>
                    <a:pt x="57" y="49"/>
                    <a:pt x="69" y="44"/>
                    <a:pt x="82" y="44"/>
                  </a:cubicBezTo>
                  <a:cubicBezTo>
                    <a:pt x="95" y="44"/>
                    <a:pt x="106" y="49"/>
                    <a:pt x="115" y="57"/>
                  </a:cubicBezTo>
                  <a:cubicBezTo>
                    <a:pt x="119" y="61"/>
                    <a:pt x="122" y="66"/>
                    <a:pt x="124" y="7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180"/>
                    <a:pt x="16" y="180"/>
                    <a:pt x="16" y="180"/>
                  </a:cubicBezTo>
                  <a:cubicBezTo>
                    <a:pt x="51" y="180"/>
                    <a:pt x="51" y="180"/>
                    <a:pt x="51" y="180"/>
                  </a:cubicBezTo>
                  <a:cubicBezTo>
                    <a:pt x="53" y="191"/>
                    <a:pt x="55" y="202"/>
                    <a:pt x="5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9" y="213"/>
                    <a:pt x="0" y="204"/>
                    <a:pt x="0" y="19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lose/>
                  <a:moveTo>
                    <a:pt x="133" y="222"/>
                  </a:moveTo>
                  <a:cubicBezTo>
                    <a:pt x="73" y="236"/>
                    <a:pt x="73" y="236"/>
                    <a:pt x="73" y="236"/>
                  </a:cubicBezTo>
                  <a:cubicBezTo>
                    <a:pt x="77" y="255"/>
                    <a:pt x="77" y="255"/>
                    <a:pt x="77" y="255"/>
                  </a:cubicBezTo>
                  <a:cubicBezTo>
                    <a:pt x="137" y="240"/>
                    <a:pt x="137" y="240"/>
                    <a:pt x="137" y="240"/>
                  </a:cubicBezTo>
                  <a:cubicBezTo>
                    <a:pt x="133" y="222"/>
                    <a:pt x="133" y="222"/>
                    <a:pt x="133" y="222"/>
                  </a:cubicBezTo>
                  <a:close/>
                  <a:moveTo>
                    <a:pt x="93" y="99"/>
                  </a:moveTo>
                  <a:cubicBezTo>
                    <a:pt x="89" y="99"/>
                    <a:pt x="85" y="99"/>
                    <a:pt x="82" y="99"/>
                  </a:cubicBezTo>
                  <a:cubicBezTo>
                    <a:pt x="77" y="118"/>
                    <a:pt x="77" y="141"/>
                    <a:pt x="79" y="160"/>
                  </a:cubicBezTo>
                  <a:cubicBezTo>
                    <a:pt x="74" y="163"/>
                    <a:pt x="74" y="163"/>
                    <a:pt x="74" y="163"/>
                  </a:cubicBezTo>
                  <a:cubicBezTo>
                    <a:pt x="74" y="140"/>
                    <a:pt x="74" y="140"/>
                    <a:pt x="74" y="140"/>
                  </a:cubicBezTo>
                  <a:cubicBezTo>
                    <a:pt x="62" y="150"/>
                    <a:pt x="62" y="150"/>
                    <a:pt x="62" y="150"/>
                  </a:cubicBezTo>
                  <a:cubicBezTo>
                    <a:pt x="63" y="181"/>
                    <a:pt x="68" y="211"/>
                    <a:pt x="81" y="225"/>
                  </a:cubicBezTo>
                  <a:cubicBezTo>
                    <a:pt x="94" y="223"/>
                    <a:pt x="107" y="222"/>
                    <a:pt x="120" y="220"/>
                  </a:cubicBezTo>
                  <a:cubicBezTo>
                    <a:pt x="126" y="206"/>
                    <a:pt x="132" y="189"/>
                    <a:pt x="134" y="165"/>
                  </a:cubicBezTo>
                  <a:cubicBezTo>
                    <a:pt x="134" y="165"/>
                    <a:pt x="131" y="164"/>
                    <a:pt x="127" y="162"/>
                  </a:cubicBezTo>
                  <a:cubicBezTo>
                    <a:pt x="128" y="158"/>
                    <a:pt x="127" y="155"/>
                    <a:pt x="127" y="151"/>
                  </a:cubicBezTo>
                  <a:cubicBezTo>
                    <a:pt x="124" y="151"/>
                    <a:pt x="120" y="150"/>
                    <a:pt x="117" y="149"/>
                  </a:cubicBezTo>
                  <a:cubicBezTo>
                    <a:pt x="116" y="151"/>
                    <a:pt x="115" y="153"/>
                    <a:pt x="115" y="155"/>
                  </a:cubicBezTo>
                  <a:cubicBezTo>
                    <a:pt x="112" y="154"/>
                    <a:pt x="112" y="154"/>
                    <a:pt x="112" y="154"/>
                  </a:cubicBezTo>
                  <a:cubicBezTo>
                    <a:pt x="113" y="149"/>
                    <a:pt x="113" y="145"/>
                    <a:pt x="112" y="141"/>
                  </a:cubicBezTo>
                  <a:cubicBezTo>
                    <a:pt x="109" y="140"/>
                    <a:pt x="106" y="139"/>
                    <a:pt x="102" y="139"/>
                  </a:cubicBezTo>
                  <a:cubicBezTo>
                    <a:pt x="101" y="141"/>
                    <a:pt x="100" y="144"/>
                    <a:pt x="99" y="147"/>
                  </a:cubicBezTo>
                  <a:cubicBezTo>
                    <a:pt x="98" y="146"/>
                    <a:pt x="96" y="146"/>
                    <a:pt x="95" y="145"/>
                  </a:cubicBezTo>
                  <a:cubicBezTo>
                    <a:pt x="97" y="130"/>
                    <a:pt x="96" y="114"/>
                    <a:pt x="93" y="99"/>
                  </a:cubicBezTo>
                  <a:close/>
                  <a:moveTo>
                    <a:pt x="82" y="64"/>
                  </a:moveTo>
                  <a:cubicBezTo>
                    <a:pt x="75" y="64"/>
                    <a:pt x="68" y="67"/>
                    <a:pt x="63" y="72"/>
                  </a:cubicBezTo>
                  <a:cubicBezTo>
                    <a:pt x="59" y="76"/>
                    <a:pt x="56" y="83"/>
                    <a:pt x="56" y="90"/>
                  </a:cubicBezTo>
                  <a:cubicBezTo>
                    <a:pt x="56" y="97"/>
                    <a:pt x="59" y="104"/>
                    <a:pt x="63" y="108"/>
                  </a:cubicBezTo>
                  <a:cubicBezTo>
                    <a:pt x="64" y="109"/>
                    <a:pt x="65" y="110"/>
                    <a:pt x="66" y="111"/>
                  </a:cubicBezTo>
                  <a:cubicBezTo>
                    <a:pt x="67" y="107"/>
                    <a:pt x="67" y="103"/>
                    <a:pt x="68" y="99"/>
                  </a:cubicBezTo>
                  <a:cubicBezTo>
                    <a:pt x="67" y="96"/>
                    <a:pt x="66" y="93"/>
                    <a:pt x="66" y="90"/>
                  </a:cubicBezTo>
                  <a:cubicBezTo>
                    <a:pt x="66" y="86"/>
                    <a:pt x="68" y="82"/>
                    <a:pt x="70" y="79"/>
                  </a:cubicBezTo>
                  <a:cubicBezTo>
                    <a:pt x="73" y="76"/>
                    <a:pt x="77" y="74"/>
                    <a:pt x="82" y="74"/>
                  </a:cubicBezTo>
                  <a:cubicBezTo>
                    <a:pt x="86" y="74"/>
                    <a:pt x="90" y="76"/>
                    <a:pt x="93" y="79"/>
                  </a:cubicBezTo>
                  <a:cubicBezTo>
                    <a:pt x="95" y="81"/>
                    <a:pt x="97" y="83"/>
                    <a:pt x="97" y="86"/>
                  </a:cubicBezTo>
                  <a:cubicBezTo>
                    <a:pt x="102" y="89"/>
                    <a:pt x="105" y="94"/>
                    <a:pt x="106" y="99"/>
                  </a:cubicBezTo>
                  <a:cubicBezTo>
                    <a:pt x="107" y="96"/>
                    <a:pt x="108" y="93"/>
                    <a:pt x="108" y="90"/>
                  </a:cubicBezTo>
                  <a:cubicBezTo>
                    <a:pt x="108" y="83"/>
                    <a:pt x="105" y="76"/>
                    <a:pt x="100" y="72"/>
                  </a:cubicBezTo>
                  <a:cubicBezTo>
                    <a:pt x="95" y="67"/>
                    <a:pt x="89" y="64"/>
                    <a:pt x="82" y="64"/>
                  </a:cubicBezTo>
                  <a:close/>
                  <a:moveTo>
                    <a:pt x="44" y="10"/>
                  </a:moveTo>
                  <a:cubicBezTo>
                    <a:pt x="44" y="18"/>
                    <a:pt x="44" y="18"/>
                    <a:pt x="44" y="18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44" y="10"/>
                    <a:pt x="44" y="10"/>
                    <a:pt x="44" y="10"/>
                  </a:cubicBezTo>
                  <a:close/>
                  <a:moveTo>
                    <a:pt x="25" y="193"/>
                  </a:moveTo>
                  <a:cubicBezTo>
                    <a:pt x="25" y="197"/>
                    <a:pt x="25" y="197"/>
                    <a:pt x="25" y="197"/>
                  </a:cubicBezTo>
                  <a:cubicBezTo>
                    <a:pt x="49" y="197"/>
                    <a:pt x="49" y="197"/>
                    <a:pt x="49" y="197"/>
                  </a:cubicBezTo>
                  <a:cubicBezTo>
                    <a:pt x="49" y="193"/>
                    <a:pt x="49" y="193"/>
                    <a:pt x="49" y="193"/>
                  </a:cubicBezTo>
                  <a:lnTo>
                    <a:pt x="25" y="19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7" name="powerpoint template design by DAJU_PPT正版来源小红书大橘PPT微信DAJU_PPT请勿抄袭搬运！盗版必究！"/>
          <p:cNvGrpSpPr/>
          <p:nvPr/>
        </p:nvGrpSpPr>
        <p:grpSpPr>
          <a:xfrm>
            <a:off x="5503937" y="3444602"/>
            <a:ext cx="490316" cy="490314"/>
            <a:chOff x="5653405" y="3151187"/>
            <a:chExt cx="885825" cy="885825"/>
          </a:xfrm>
        </p:grpSpPr>
        <p:sp>
          <p:nvSpPr>
            <p:cNvPr id="61" name="powerpoint template design by DAJU_PPT正版来源小红书大橘PPT微信DAJU_PPT请勿抄袭搬运！盗版必究！-1"/>
            <p:cNvSpPr/>
            <p:nvPr/>
          </p:nvSpPr>
          <p:spPr>
            <a:xfrm>
              <a:off x="5653405" y="3151187"/>
              <a:ext cx="885825" cy="8858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Source Han Sans SC" panose="020B0500000000000000" pitchFamily="34" charset="-122"/>
              </a:endParaRPr>
            </a:p>
          </p:txBody>
        </p:sp>
        <p:sp>
          <p:nvSpPr>
            <p:cNvPr id="62" name="powerpoint template design by DAJU_PPT正版来源小红书大橘PPT微信DAJU_PPT请勿抄袭搬运！盗版必究！-2"/>
            <p:cNvSpPr>
              <a:spLocks noEditPoints="1"/>
            </p:cNvSpPr>
            <p:nvPr/>
          </p:nvSpPr>
          <p:spPr bwMode="auto">
            <a:xfrm>
              <a:off x="5922010" y="3377882"/>
              <a:ext cx="350520" cy="403225"/>
            </a:xfrm>
            <a:custGeom>
              <a:avLst/>
              <a:gdLst>
                <a:gd name="T0" fmla="*/ 74 w 93"/>
                <a:gd name="T1" fmla="*/ 51 h 107"/>
                <a:gd name="T2" fmla="*/ 67 w 93"/>
                <a:gd name="T3" fmla="*/ 46 h 107"/>
                <a:gd name="T4" fmla="*/ 65 w 93"/>
                <a:gd name="T5" fmla="*/ 38 h 107"/>
                <a:gd name="T6" fmla="*/ 68 w 93"/>
                <a:gd name="T7" fmla="*/ 33 h 107"/>
                <a:gd name="T8" fmla="*/ 70 w 93"/>
                <a:gd name="T9" fmla="*/ 24 h 107"/>
                <a:gd name="T10" fmla="*/ 46 w 93"/>
                <a:gd name="T11" fmla="*/ 0 h 107"/>
                <a:gd name="T12" fmla="*/ 23 w 93"/>
                <a:gd name="T13" fmla="*/ 24 h 107"/>
                <a:gd name="T14" fmla="*/ 25 w 93"/>
                <a:gd name="T15" fmla="*/ 34 h 107"/>
                <a:gd name="T16" fmla="*/ 27 w 93"/>
                <a:gd name="T17" fmla="*/ 39 h 107"/>
                <a:gd name="T18" fmla="*/ 26 w 93"/>
                <a:gd name="T19" fmla="*/ 46 h 107"/>
                <a:gd name="T20" fmla="*/ 18 w 93"/>
                <a:gd name="T21" fmla="*/ 51 h 107"/>
                <a:gd name="T22" fmla="*/ 0 w 93"/>
                <a:gd name="T23" fmla="*/ 88 h 107"/>
                <a:gd name="T24" fmla="*/ 93 w 93"/>
                <a:gd name="T25" fmla="*/ 88 h 107"/>
                <a:gd name="T26" fmla="*/ 74 w 93"/>
                <a:gd name="T27" fmla="*/ 51 h 107"/>
                <a:gd name="T28" fmla="*/ 57 w 93"/>
                <a:gd name="T29" fmla="*/ 91 h 107"/>
                <a:gd name="T30" fmla="*/ 51 w 93"/>
                <a:gd name="T31" fmla="*/ 96 h 107"/>
                <a:gd name="T32" fmla="*/ 48 w 93"/>
                <a:gd name="T33" fmla="*/ 98 h 107"/>
                <a:gd name="T34" fmla="*/ 45 w 93"/>
                <a:gd name="T35" fmla="*/ 98 h 107"/>
                <a:gd name="T36" fmla="*/ 42 w 93"/>
                <a:gd name="T37" fmla="*/ 96 h 107"/>
                <a:gd name="T38" fmla="*/ 36 w 93"/>
                <a:gd name="T39" fmla="*/ 91 h 107"/>
                <a:gd name="T40" fmla="*/ 33 w 93"/>
                <a:gd name="T41" fmla="*/ 84 h 107"/>
                <a:gd name="T42" fmla="*/ 36 w 93"/>
                <a:gd name="T43" fmla="*/ 76 h 107"/>
                <a:gd name="T44" fmla="*/ 39 w 93"/>
                <a:gd name="T45" fmla="*/ 68 h 107"/>
                <a:gd name="T46" fmla="*/ 42 w 93"/>
                <a:gd name="T47" fmla="*/ 61 h 107"/>
                <a:gd name="T48" fmla="*/ 44 w 93"/>
                <a:gd name="T49" fmla="*/ 57 h 107"/>
                <a:gd name="T50" fmla="*/ 42 w 93"/>
                <a:gd name="T51" fmla="*/ 55 h 107"/>
                <a:gd name="T52" fmla="*/ 36 w 93"/>
                <a:gd name="T53" fmla="*/ 51 h 107"/>
                <a:gd name="T54" fmla="*/ 46 w 93"/>
                <a:gd name="T55" fmla="*/ 46 h 107"/>
                <a:gd name="T56" fmla="*/ 57 w 93"/>
                <a:gd name="T57" fmla="*/ 51 h 107"/>
                <a:gd name="T58" fmla="*/ 51 w 93"/>
                <a:gd name="T59" fmla="*/ 55 h 107"/>
                <a:gd name="T60" fmla="*/ 49 w 93"/>
                <a:gd name="T61" fmla="*/ 57 h 107"/>
                <a:gd name="T62" fmla="*/ 51 w 93"/>
                <a:gd name="T63" fmla="*/ 61 h 107"/>
                <a:gd name="T64" fmla="*/ 54 w 93"/>
                <a:gd name="T65" fmla="*/ 68 h 107"/>
                <a:gd name="T66" fmla="*/ 57 w 93"/>
                <a:gd name="T67" fmla="*/ 76 h 107"/>
                <a:gd name="T68" fmla="*/ 60 w 93"/>
                <a:gd name="T69" fmla="*/ 84 h 107"/>
                <a:gd name="T70" fmla="*/ 57 w 93"/>
                <a:gd name="T71" fmla="*/ 9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3" h="107">
                  <a:moveTo>
                    <a:pt x="74" y="51"/>
                  </a:moveTo>
                  <a:cubicBezTo>
                    <a:pt x="70" y="48"/>
                    <a:pt x="67" y="46"/>
                    <a:pt x="67" y="46"/>
                  </a:cubicBezTo>
                  <a:cubicBezTo>
                    <a:pt x="63" y="45"/>
                    <a:pt x="62" y="41"/>
                    <a:pt x="65" y="38"/>
                  </a:cubicBezTo>
                  <a:cubicBezTo>
                    <a:pt x="65" y="38"/>
                    <a:pt x="67" y="37"/>
                    <a:pt x="68" y="33"/>
                  </a:cubicBezTo>
                  <a:cubicBezTo>
                    <a:pt x="70" y="30"/>
                    <a:pt x="70" y="27"/>
                    <a:pt x="70" y="24"/>
                  </a:cubicBezTo>
                  <a:cubicBezTo>
                    <a:pt x="70" y="11"/>
                    <a:pt x="60" y="0"/>
                    <a:pt x="46" y="0"/>
                  </a:cubicBezTo>
                  <a:cubicBezTo>
                    <a:pt x="33" y="0"/>
                    <a:pt x="23" y="11"/>
                    <a:pt x="23" y="24"/>
                  </a:cubicBezTo>
                  <a:cubicBezTo>
                    <a:pt x="23" y="27"/>
                    <a:pt x="23" y="31"/>
                    <a:pt x="25" y="34"/>
                  </a:cubicBezTo>
                  <a:cubicBezTo>
                    <a:pt x="27" y="38"/>
                    <a:pt x="27" y="39"/>
                    <a:pt x="27" y="39"/>
                  </a:cubicBezTo>
                  <a:cubicBezTo>
                    <a:pt x="31" y="41"/>
                    <a:pt x="30" y="45"/>
                    <a:pt x="26" y="46"/>
                  </a:cubicBezTo>
                  <a:cubicBezTo>
                    <a:pt x="26" y="46"/>
                    <a:pt x="23" y="48"/>
                    <a:pt x="18" y="51"/>
                  </a:cubicBezTo>
                  <a:cubicBezTo>
                    <a:pt x="7" y="60"/>
                    <a:pt x="0" y="73"/>
                    <a:pt x="0" y="88"/>
                  </a:cubicBezTo>
                  <a:cubicBezTo>
                    <a:pt x="0" y="106"/>
                    <a:pt x="93" y="107"/>
                    <a:pt x="93" y="88"/>
                  </a:cubicBezTo>
                  <a:cubicBezTo>
                    <a:pt x="93" y="73"/>
                    <a:pt x="86" y="59"/>
                    <a:pt x="74" y="51"/>
                  </a:cubicBezTo>
                  <a:close/>
                  <a:moveTo>
                    <a:pt x="57" y="91"/>
                  </a:moveTo>
                  <a:cubicBezTo>
                    <a:pt x="55" y="93"/>
                    <a:pt x="53" y="95"/>
                    <a:pt x="51" y="96"/>
                  </a:cubicBezTo>
                  <a:cubicBezTo>
                    <a:pt x="49" y="97"/>
                    <a:pt x="48" y="98"/>
                    <a:pt x="48" y="98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45" y="98"/>
                    <a:pt x="44" y="97"/>
                    <a:pt x="42" y="96"/>
                  </a:cubicBezTo>
                  <a:cubicBezTo>
                    <a:pt x="40" y="95"/>
                    <a:pt x="38" y="93"/>
                    <a:pt x="36" y="91"/>
                  </a:cubicBezTo>
                  <a:cubicBezTo>
                    <a:pt x="35" y="89"/>
                    <a:pt x="33" y="87"/>
                    <a:pt x="33" y="84"/>
                  </a:cubicBezTo>
                  <a:cubicBezTo>
                    <a:pt x="33" y="82"/>
                    <a:pt x="35" y="79"/>
                    <a:pt x="36" y="76"/>
                  </a:cubicBezTo>
                  <a:cubicBezTo>
                    <a:pt x="37" y="74"/>
                    <a:pt x="38" y="71"/>
                    <a:pt x="39" y="68"/>
                  </a:cubicBezTo>
                  <a:cubicBezTo>
                    <a:pt x="40" y="66"/>
                    <a:pt x="41" y="63"/>
                    <a:pt x="42" y="61"/>
                  </a:cubicBezTo>
                  <a:cubicBezTo>
                    <a:pt x="43" y="60"/>
                    <a:pt x="43" y="58"/>
                    <a:pt x="44" y="57"/>
                  </a:cubicBezTo>
                  <a:cubicBezTo>
                    <a:pt x="43" y="56"/>
                    <a:pt x="43" y="56"/>
                    <a:pt x="42" y="55"/>
                  </a:cubicBezTo>
                  <a:cubicBezTo>
                    <a:pt x="40" y="54"/>
                    <a:pt x="38" y="53"/>
                    <a:pt x="36" y="51"/>
                  </a:cubicBezTo>
                  <a:cubicBezTo>
                    <a:pt x="35" y="49"/>
                    <a:pt x="42" y="46"/>
                    <a:pt x="46" y="46"/>
                  </a:cubicBezTo>
                  <a:cubicBezTo>
                    <a:pt x="51" y="46"/>
                    <a:pt x="58" y="49"/>
                    <a:pt x="57" y="51"/>
                  </a:cubicBezTo>
                  <a:cubicBezTo>
                    <a:pt x="55" y="53"/>
                    <a:pt x="53" y="54"/>
                    <a:pt x="51" y="55"/>
                  </a:cubicBezTo>
                  <a:cubicBezTo>
                    <a:pt x="50" y="56"/>
                    <a:pt x="49" y="56"/>
                    <a:pt x="49" y="57"/>
                  </a:cubicBezTo>
                  <a:cubicBezTo>
                    <a:pt x="49" y="58"/>
                    <a:pt x="50" y="60"/>
                    <a:pt x="51" y="61"/>
                  </a:cubicBezTo>
                  <a:cubicBezTo>
                    <a:pt x="52" y="63"/>
                    <a:pt x="53" y="66"/>
                    <a:pt x="54" y="68"/>
                  </a:cubicBezTo>
                  <a:cubicBezTo>
                    <a:pt x="55" y="71"/>
                    <a:pt x="56" y="74"/>
                    <a:pt x="57" y="76"/>
                  </a:cubicBezTo>
                  <a:cubicBezTo>
                    <a:pt x="57" y="79"/>
                    <a:pt x="60" y="82"/>
                    <a:pt x="60" y="84"/>
                  </a:cubicBezTo>
                  <a:cubicBezTo>
                    <a:pt x="60" y="87"/>
                    <a:pt x="58" y="89"/>
                    <a:pt x="57" y="9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0" name="powerpoint template design by DAJU_PPT正版来源小红书大橘PPT微信DAJU_PPT请勿抄袭搬运！盗版必究！"/>
          <p:cNvGrpSpPr/>
          <p:nvPr/>
        </p:nvGrpSpPr>
        <p:grpSpPr>
          <a:xfrm>
            <a:off x="5138572" y="5002529"/>
            <a:ext cx="490316" cy="490314"/>
            <a:chOff x="8974455" y="3151187"/>
            <a:chExt cx="885825" cy="885825"/>
          </a:xfrm>
        </p:grpSpPr>
        <p:sp>
          <p:nvSpPr>
            <p:cNvPr id="54" name="powerpoint template design by DAJU_PPT正版来源小红书大橘PPT微信DAJU_PPT请勿抄袭搬运！盗版必究！-1"/>
            <p:cNvSpPr/>
            <p:nvPr/>
          </p:nvSpPr>
          <p:spPr>
            <a:xfrm>
              <a:off x="8974455" y="3151187"/>
              <a:ext cx="885825" cy="885825"/>
            </a:xfrm>
            <a:prstGeom prst="ellipse">
              <a:avLst/>
            </a:prstGeom>
            <a:gradFill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Source Han Sans SC" panose="020B0500000000000000" pitchFamily="34" charset="-122"/>
              </a:endParaRPr>
            </a:p>
          </p:txBody>
        </p:sp>
        <p:sp>
          <p:nvSpPr>
            <p:cNvPr id="55" name="powerpoint template design by DAJU_PPT正版来源小红书大橘PPT微信DAJU_PPT请勿抄袭搬运！盗版必究！-2"/>
            <p:cNvSpPr>
              <a:spLocks noEditPoints="1"/>
            </p:cNvSpPr>
            <p:nvPr/>
          </p:nvSpPr>
          <p:spPr bwMode="auto">
            <a:xfrm>
              <a:off x="9192895" y="3422332"/>
              <a:ext cx="450215" cy="314325"/>
            </a:xfrm>
            <a:custGeom>
              <a:avLst/>
              <a:gdLst>
                <a:gd name="T0" fmla="*/ 48 w 257"/>
                <a:gd name="T1" fmla="*/ 0 h 179"/>
                <a:gd name="T2" fmla="*/ 212 w 257"/>
                <a:gd name="T3" fmla="*/ 0 h 179"/>
                <a:gd name="T4" fmla="*/ 235 w 257"/>
                <a:gd name="T5" fmla="*/ 23 h 179"/>
                <a:gd name="T6" fmla="*/ 235 w 257"/>
                <a:gd name="T7" fmla="*/ 137 h 179"/>
                <a:gd name="T8" fmla="*/ 25 w 257"/>
                <a:gd name="T9" fmla="*/ 137 h 179"/>
                <a:gd name="T10" fmla="*/ 25 w 257"/>
                <a:gd name="T11" fmla="*/ 23 h 179"/>
                <a:gd name="T12" fmla="*/ 48 w 257"/>
                <a:gd name="T13" fmla="*/ 0 h 179"/>
                <a:gd name="T14" fmla="*/ 64 w 257"/>
                <a:gd name="T15" fmla="*/ 84 h 179"/>
                <a:gd name="T16" fmla="*/ 64 w 257"/>
                <a:gd name="T17" fmla="*/ 94 h 179"/>
                <a:gd name="T18" fmla="*/ 137 w 257"/>
                <a:gd name="T19" fmla="*/ 94 h 179"/>
                <a:gd name="T20" fmla="*/ 137 w 257"/>
                <a:gd name="T21" fmla="*/ 84 h 179"/>
                <a:gd name="T22" fmla="*/ 64 w 257"/>
                <a:gd name="T23" fmla="*/ 84 h 179"/>
                <a:gd name="T24" fmla="*/ 64 w 257"/>
                <a:gd name="T25" fmla="*/ 60 h 179"/>
                <a:gd name="T26" fmla="*/ 64 w 257"/>
                <a:gd name="T27" fmla="*/ 70 h 179"/>
                <a:gd name="T28" fmla="*/ 122 w 257"/>
                <a:gd name="T29" fmla="*/ 70 h 179"/>
                <a:gd name="T30" fmla="*/ 122 w 257"/>
                <a:gd name="T31" fmla="*/ 60 h 179"/>
                <a:gd name="T32" fmla="*/ 64 w 257"/>
                <a:gd name="T33" fmla="*/ 60 h 179"/>
                <a:gd name="T34" fmla="*/ 64 w 257"/>
                <a:gd name="T35" fmla="*/ 37 h 179"/>
                <a:gd name="T36" fmla="*/ 64 w 257"/>
                <a:gd name="T37" fmla="*/ 46 h 179"/>
                <a:gd name="T38" fmla="*/ 137 w 257"/>
                <a:gd name="T39" fmla="*/ 46 h 179"/>
                <a:gd name="T40" fmla="*/ 137 w 257"/>
                <a:gd name="T41" fmla="*/ 37 h 179"/>
                <a:gd name="T42" fmla="*/ 64 w 257"/>
                <a:gd name="T43" fmla="*/ 37 h 179"/>
                <a:gd name="T44" fmla="*/ 146 w 257"/>
                <a:gd name="T45" fmla="*/ 67 h 179"/>
                <a:gd name="T46" fmla="*/ 166 w 257"/>
                <a:gd name="T47" fmla="*/ 99 h 179"/>
                <a:gd name="T48" fmla="*/ 172 w 257"/>
                <a:gd name="T49" fmla="*/ 89 h 179"/>
                <a:gd name="T50" fmla="*/ 189 w 257"/>
                <a:gd name="T51" fmla="*/ 100 h 179"/>
                <a:gd name="T52" fmla="*/ 195 w 257"/>
                <a:gd name="T53" fmla="*/ 90 h 179"/>
                <a:gd name="T54" fmla="*/ 178 w 257"/>
                <a:gd name="T55" fmla="*/ 79 h 179"/>
                <a:gd name="T56" fmla="*/ 184 w 257"/>
                <a:gd name="T57" fmla="*/ 70 h 179"/>
                <a:gd name="T58" fmla="*/ 146 w 257"/>
                <a:gd name="T59" fmla="*/ 67 h 179"/>
                <a:gd name="T60" fmla="*/ 0 w 257"/>
                <a:gd name="T61" fmla="*/ 146 h 179"/>
                <a:gd name="T62" fmla="*/ 257 w 257"/>
                <a:gd name="T63" fmla="*/ 146 h 179"/>
                <a:gd name="T64" fmla="*/ 257 w 257"/>
                <a:gd name="T65" fmla="*/ 172 h 179"/>
                <a:gd name="T66" fmla="*/ 249 w 257"/>
                <a:gd name="T67" fmla="*/ 179 h 179"/>
                <a:gd name="T68" fmla="*/ 7 w 257"/>
                <a:gd name="T69" fmla="*/ 179 h 179"/>
                <a:gd name="T70" fmla="*/ 0 w 257"/>
                <a:gd name="T71" fmla="*/ 172 h 179"/>
                <a:gd name="T72" fmla="*/ 0 w 257"/>
                <a:gd name="T73" fmla="*/ 146 h 179"/>
                <a:gd name="T74" fmla="*/ 17 w 257"/>
                <a:gd name="T75" fmla="*/ 155 h 179"/>
                <a:gd name="T76" fmla="*/ 17 w 257"/>
                <a:gd name="T77" fmla="*/ 163 h 179"/>
                <a:gd name="T78" fmla="*/ 39 w 257"/>
                <a:gd name="T79" fmla="*/ 163 h 179"/>
                <a:gd name="T80" fmla="*/ 39 w 257"/>
                <a:gd name="T81" fmla="*/ 155 h 179"/>
                <a:gd name="T82" fmla="*/ 17 w 257"/>
                <a:gd name="T83" fmla="*/ 155 h 179"/>
                <a:gd name="T84" fmla="*/ 220 w 257"/>
                <a:gd name="T85" fmla="*/ 155 h 179"/>
                <a:gd name="T86" fmla="*/ 220 w 257"/>
                <a:gd name="T87" fmla="*/ 163 h 179"/>
                <a:gd name="T88" fmla="*/ 242 w 257"/>
                <a:gd name="T89" fmla="*/ 163 h 179"/>
                <a:gd name="T90" fmla="*/ 242 w 257"/>
                <a:gd name="T91" fmla="*/ 155 h 179"/>
                <a:gd name="T92" fmla="*/ 220 w 257"/>
                <a:gd name="T93" fmla="*/ 155 h 179"/>
                <a:gd name="T94" fmla="*/ 49 w 257"/>
                <a:gd name="T95" fmla="*/ 155 h 179"/>
                <a:gd name="T96" fmla="*/ 49 w 257"/>
                <a:gd name="T97" fmla="*/ 163 h 179"/>
                <a:gd name="T98" fmla="*/ 71 w 257"/>
                <a:gd name="T99" fmla="*/ 163 h 179"/>
                <a:gd name="T100" fmla="*/ 71 w 257"/>
                <a:gd name="T101" fmla="*/ 155 h 179"/>
                <a:gd name="T102" fmla="*/ 49 w 257"/>
                <a:gd name="T103" fmla="*/ 155 h 179"/>
                <a:gd name="T104" fmla="*/ 48 w 257"/>
                <a:gd name="T105" fmla="*/ 21 h 179"/>
                <a:gd name="T106" fmla="*/ 48 w 257"/>
                <a:gd name="T107" fmla="*/ 116 h 179"/>
                <a:gd name="T108" fmla="*/ 213 w 257"/>
                <a:gd name="T109" fmla="*/ 116 h 179"/>
                <a:gd name="T110" fmla="*/ 213 w 257"/>
                <a:gd name="T111" fmla="*/ 21 h 179"/>
                <a:gd name="T112" fmla="*/ 48 w 257"/>
                <a:gd name="T113" fmla="*/ 21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7" h="179">
                  <a:moveTo>
                    <a:pt x="48" y="0"/>
                  </a:moveTo>
                  <a:cubicBezTo>
                    <a:pt x="212" y="0"/>
                    <a:pt x="212" y="0"/>
                    <a:pt x="212" y="0"/>
                  </a:cubicBezTo>
                  <a:cubicBezTo>
                    <a:pt x="225" y="0"/>
                    <a:pt x="235" y="10"/>
                    <a:pt x="235" y="23"/>
                  </a:cubicBezTo>
                  <a:cubicBezTo>
                    <a:pt x="235" y="137"/>
                    <a:pt x="235" y="137"/>
                    <a:pt x="235" y="137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10"/>
                    <a:pt x="35" y="0"/>
                    <a:pt x="48" y="0"/>
                  </a:cubicBezTo>
                  <a:close/>
                  <a:moveTo>
                    <a:pt x="64" y="84"/>
                  </a:moveTo>
                  <a:cubicBezTo>
                    <a:pt x="64" y="94"/>
                    <a:pt x="64" y="94"/>
                    <a:pt x="64" y="94"/>
                  </a:cubicBezTo>
                  <a:cubicBezTo>
                    <a:pt x="137" y="94"/>
                    <a:pt x="137" y="94"/>
                    <a:pt x="137" y="94"/>
                  </a:cubicBezTo>
                  <a:cubicBezTo>
                    <a:pt x="137" y="84"/>
                    <a:pt x="137" y="84"/>
                    <a:pt x="137" y="84"/>
                  </a:cubicBezTo>
                  <a:cubicBezTo>
                    <a:pt x="64" y="84"/>
                    <a:pt x="64" y="84"/>
                    <a:pt x="64" y="84"/>
                  </a:cubicBezTo>
                  <a:close/>
                  <a:moveTo>
                    <a:pt x="64" y="60"/>
                  </a:moveTo>
                  <a:cubicBezTo>
                    <a:pt x="64" y="70"/>
                    <a:pt x="64" y="70"/>
                    <a:pt x="64" y="70"/>
                  </a:cubicBezTo>
                  <a:cubicBezTo>
                    <a:pt x="122" y="70"/>
                    <a:pt x="122" y="70"/>
                    <a:pt x="122" y="70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64" y="60"/>
                    <a:pt x="64" y="60"/>
                    <a:pt x="64" y="60"/>
                  </a:cubicBezTo>
                  <a:close/>
                  <a:moveTo>
                    <a:pt x="64" y="37"/>
                  </a:moveTo>
                  <a:cubicBezTo>
                    <a:pt x="64" y="46"/>
                    <a:pt x="64" y="46"/>
                    <a:pt x="64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64" y="37"/>
                    <a:pt x="64" y="37"/>
                    <a:pt x="64" y="37"/>
                  </a:cubicBezTo>
                  <a:close/>
                  <a:moveTo>
                    <a:pt x="146" y="67"/>
                  </a:moveTo>
                  <a:cubicBezTo>
                    <a:pt x="166" y="99"/>
                    <a:pt x="166" y="99"/>
                    <a:pt x="166" y="99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89" y="100"/>
                    <a:pt x="189" y="100"/>
                    <a:pt x="189" y="100"/>
                  </a:cubicBezTo>
                  <a:cubicBezTo>
                    <a:pt x="195" y="90"/>
                    <a:pt x="195" y="90"/>
                    <a:pt x="195" y="9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46" y="67"/>
                    <a:pt x="146" y="67"/>
                    <a:pt x="146" y="67"/>
                  </a:cubicBezTo>
                  <a:close/>
                  <a:moveTo>
                    <a:pt x="0" y="146"/>
                  </a:moveTo>
                  <a:cubicBezTo>
                    <a:pt x="257" y="146"/>
                    <a:pt x="257" y="146"/>
                    <a:pt x="257" y="146"/>
                  </a:cubicBezTo>
                  <a:cubicBezTo>
                    <a:pt x="257" y="172"/>
                    <a:pt x="257" y="172"/>
                    <a:pt x="257" y="172"/>
                  </a:cubicBezTo>
                  <a:cubicBezTo>
                    <a:pt x="249" y="179"/>
                    <a:pt x="249" y="179"/>
                    <a:pt x="249" y="179"/>
                  </a:cubicBezTo>
                  <a:cubicBezTo>
                    <a:pt x="7" y="179"/>
                    <a:pt x="7" y="179"/>
                    <a:pt x="7" y="179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146"/>
                    <a:pt x="0" y="146"/>
                    <a:pt x="0" y="146"/>
                  </a:cubicBezTo>
                  <a:close/>
                  <a:moveTo>
                    <a:pt x="17" y="155"/>
                  </a:moveTo>
                  <a:cubicBezTo>
                    <a:pt x="17" y="163"/>
                    <a:pt x="17" y="163"/>
                    <a:pt x="17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17" y="155"/>
                    <a:pt x="17" y="155"/>
                    <a:pt x="17" y="155"/>
                  </a:cubicBezTo>
                  <a:close/>
                  <a:moveTo>
                    <a:pt x="220" y="155"/>
                  </a:moveTo>
                  <a:cubicBezTo>
                    <a:pt x="220" y="163"/>
                    <a:pt x="220" y="163"/>
                    <a:pt x="220" y="163"/>
                  </a:cubicBezTo>
                  <a:cubicBezTo>
                    <a:pt x="242" y="163"/>
                    <a:pt x="242" y="163"/>
                    <a:pt x="242" y="163"/>
                  </a:cubicBezTo>
                  <a:cubicBezTo>
                    <a:pt x="242" y="155"/>
                    <a:pt x="242" y="155"/>
                    <a:pt x="242" y="155"/>
                  </a:cubicBezTo>
                  <a:cubicBezTo>
                    <a:pt x="220" y="155"/>
                    <a:pt x="220" y="155"/>
                    <a:pt x="220" y="155"/>
                  </a:cubicBezTo>
                  <a:close/>
                  <a:moveTo>
                    <a:pt x="49" y="155"/>
                  </a:moveTo>
                  <a:cubicBezTo>
                    <a:pt x="49" y="163"/>
                    <a:pt x="49" y="163"/>
                    <a:pt x="49" y="163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55"/>
                    <a:pt x="71" y="155"/>
                    <a:pt x="71" y="155"/>
                  </a:cubicBezTo>
                  <a:cubicBezTo>
                    <a:pt x="49" y="155"/>
                    <a:pt x="49" y="155"/>
                    <a:pt x="49" y="155"/>
                  </a:cubicBezTo>
                  <a:close/>
                  <a:moveTo>
                    <a:pt x="48" y="21"/>
                  </a:moveTo>
                  <a:cubicBezTo>
                    <a:pt x="48" y="116"/>
                    <a:pt x="48" y="116"/>
                    <a:pt x="48" y="116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3" y="21"/>
                    <a:pt x="213" y="21"/>
                    <a:pt x="213" y="21"/>
                  </a:cubicBezTo>
                  <a:lnTo>
                    <a:pt x="48" y="2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10" name="powerpoint template design by DAJU_PPT正版来源小红书大橘PPT微信DAJU_PPT请勿抄袭搬运！盗版必究！" descr="人手里拿着枪&#10;&#10;中度可信度描述已自动生成"/>
          <p:cNvPicPr>
            <a:picLocks noChangeAspect="1"/>
          </p:cNvPicPr>
          <p:nvPr/>
        </p:nvPicPr>
        <p:blipFill rotWithShape="1">
          <a:blip r:embed="rId2" cstate="print"/>
          <a:srcRect t="12790" b="20542"/>
          <a:stretch>
            <a:fillRect/>
          </a:stretch>
        </p:blipFill>
        <p:spPr>
          <a:xfrm>
            <a:off x="1034005" y="1741354"/>
            <a:ext cx="3896810" cy="3896810"/>
          </a:xfrm>
          <a:prstGeom prst="ellipse">
            <a:avLst/>
          </a:prstGeom>
          <a:ln w="76200">
            <a:solidFill>
              <a:schemeClr val="bg1"/>
            </a:solidFill>
          </a:ln>
        </p:spPr>
      </p:pic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owerpoint template design by DAJU_PPT正版来源小红书大橘PPT微信DAJU_PPT请勿抄袭搬运！盗版必究！" descr="背景图案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powerpoint template design by DAJU_PPT正版来源小红书大橘PPT微信DAJU_PPT请勿抄袭搬运！盗版必究！"/>
          <p:cNvGrpSpPr/>
          <p:nvPr/>
        </p:nvGrpSpPr>
        <p:grpSpPr>
          <a:xfrm>
            <a:off x="0" y="2107871"/>
            <a:ext cx="12192000" cy="2628065"/>
            <a:chOff x="0" y="2107871"/>
            <a:chExt cx="12192000" cy="2628065"/>
          </a:xfrm>
        </p:grpSpPr>
        <p:grpSp>
          <p:nvGrpSpPr>
            <p:cNvPr id="6" name="组合 5"/>
            <p:cNvGrpSpPr/>
            <p:nvPr/>
          </p:nvGrpSpPr>
          <p:grpSpPr>
            <a:xfrm>
              <a:off x="0" y="2107871"/>
              <a:ext cx="12192000" cy="2628065"/>
              <a:chOff x="0" y="2107871"/>
              <a:chExt cx="12192000" cy="2628065"/>
            </a:xfrm>
            <a:solidFill>
              <a:schemeClr val="accent2"/>
            </a:solidFill>
          </p:grpSpPr>
          <p:sp>
            <p:nvSpPr>
              <p:cNvPr id="8" name="powerpoint template design by DAJU_PPT正版来源小红书大橘PPT微信DAJU_PPT请勿抄袭搬运！盗版必究！-1"/>
              <p:cNvSpPr/>
              <p:nvPr/>
            </p:nvSpPr>
            <p:spPr>
              <a:xfrm>
                <a:off x="0" y="2107871"/>
                <a:ext cx="12192000" cy="36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powerpoint template design by DAJU_PPT正版来源小红书大橘PPT微信DAJU_PPT请勿抄袭搬运！盗版必究！-2"/>
              <p:cNvSpPr/>
              <p:nvPr/>
            </p:nvSpPr>
            <p:spPr>
              <a:xfrm>
                <a:off x="0" y="4699936"/>
                <a:ext cx="12192000" cy="36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powerpoint template design by DAJU_PPT正版来源小红书大橘PPT微信DAJU_PPT请勿抄袭搬运！盗版必究！-3"/>
            <p:cNvSpPr/>
            <p:nvPr/>
          </p:nvSpPr>
          <p:spPr>
            <a:xfrm>
              <a:off x="0" y="2238392"/>
              <a:ext cx="12192000" cy="2367022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0" name="powerpoint template design by DAJU_PPT正版来源小红书大橘PPT微信DAJU_PPT请勿抄袭搬运！盗版必究！"/>
          <p:cNvCxnSpPr/>
          <p:nvPr/>
        </p:nvCxnSpPr>
        <p:spPr>
          <a:xfrm>
            <a:off x="4773634" y="3791588"/>
            <a:ext cx="264473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校园经历</a:t>
            </a:r>
          </a:p>
        </p:txBody>
      </p:sp>
      <p:sp>
        <p:nvSpPr>
          <p:cNvPr id="17" name="powerpoint template design by DAJU_PPT正版来源小红书大橘PPT微信DAJU_PPT请勿抄袭搬运！盗版必究！"/>
          <p:cNvSpPr>
            <a:spLocks noGrp="1"/>
          </p:cNvSpPr>
          <p:nvPr>
            <p:ph type="body" sz="quarter" idx="14"/>
          </p:nvPr>
        </p:nvSpPr>
        <p:spPr>
          <a:custGeom>
            <a:avLst/>
            <a:gdLst>
              <a:gd name="connsiteX0" fmla="*/ 0 w 2059940"/>
              <a:gd name="connsiteY0" fmla="*/ 0 h 276999"/>
              <a:gd name="connsiteX1" fmla="*/ 2059940 w 2059940"/>
              <a:gd name="connsiteY1" fmla="*/ 0 h 276999"/>
              <a:gd name="connsiteX2" fmla="*/ 2059940 w 2059940"/>
              <a:gd name="connsiteY2" fmla="*/ 276999 h 276999"/>
              <a:gd name="connsiteX3" fmla="*/ 0 w 2059940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9940" h="276999">
                <a:moveTo>
                  <a:pt x="0" y="0"/>
                </a:moveTo>
                <a:lnTo>
                  <a:pt x="2059940" y="0"/>
                </a:lnTo>
                <a:lnTo>
                  <a:pt x="2059940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THE CAMPUS EXPERIENCE</a:t>
            </a:r>
          </a:p>
        </p:txBody>
      </p:sp>
      <p:sp>
        <p:nvSpPr>
          <p:cNvPr id="12" name="powerpoint template design by DAJU_PPT正版来源小红书大橘PPT微信DAJU_PPT请勿抄袭搬运！盗版必究！"/>
          <p:cNvSpPr/>
          <p:nvPr/>
        </p:nvSpPr>
        <p:spPr>
          <a:xfrm>
            <a:off x="5392483" y="1101090"/>
            <a:ext cx="1407034" cy="1407032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0"/>
          </a:gradFill>
          <a:ln w="50800" cap="flat" cmpd="sng" algn="ctr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0"/>
            </a:gradFill>
            <a:prstDash val="solid"/>
            <a:miter lim="800000"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powerpoint template design by DAJU_PPT正版来源小红书大橘PPT微信DAJU_PPT请勿抄袭搬运！盗版必究！"/>
          <p:cNvSpPr txBox="1"/>
          <p:nvPr/>
        </p:nvSpPr>
        <p:spPr>
          <a:xfrm>
            <a:off x="5590030" y="2005672"/>
            <a:ext cx="1008890" cy="166199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4800" kern="1200" spc="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cs typeface="+mn-ea"/>
                <a:sym typeface="+mn-lt"/>
              </a:rPr>
              <a:t>PART THREE</a:t>
            </a:r>
            <a:endParaRPr lang="en-US" sz="1200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4" name="powerpoint template design by DAJU_PPT正版来源小红书大橘PPT微信DAJU_PPT请勿抄袭搬运！盗版必究！"/>
          <p:cNvSpPr txBox="1"/>
          <p:nvPr/>
        </p:nvSpPr>
        <p:spPr>
          <a:xfrm>
            <a:off x="5399088" y="1375496"/>
            <a:ext cx="1393825" cy="665162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4400" spc="-300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03</a:t>
            </a:r>
            <a:endParaRPr lang="zh-CN" altLang="en-US" sz="4400" spc="-30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学生干部工作</a:t>
            </a:r>
          </a:p>
        </p:txBody>
      </p:sp>
      <p:grpSp>
        <p:nvGrpSpPr>
          <p:cNvPr id="7" name="powerpoint template design by DAJU_PPT正版来源小红书大橘PPT微信DAJU_PPT请勿抄袭搬运！盗版必究！"/>
          <p:cNvGrpSpPr/>
          <p:nvPr/>
        </p:nvGrpSpPr>
        <p:grpSpPr>
          <a:xfrm>
            <a:off x="6797040" y="1585078"/>
            <a:ext cx="4785360" cy="3687844"/>
            <a:chOff x="6797040" y="1537161"/>
            <a:chExt cx="4785360" cy="3687844"/>
          </a:xfrm>
        </p:grpSpPr>
        <p:sp>
          <p:nvSpPr>
            <p:cNvPr id="25" name="powerpoint template design by DAJU_PPT正版来源小红书大橘PPT微信DAJU_PPT请勿抄袭搬运！盗版必究！-1"/>
            <p:cNvSpPr/>
            <p:nvPr/>
          </p:nvSpPr>
          <p:spPr>
            <a:xfrm>
              <a:off x="6797040" y="2071513"/>
              <a:ext cx="4785360" cy="315349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1B3868"/>
                </a:buClr>
                <a:buFont typeface="+mj-lt"/>
                <a:buAutoNum type="arabicPeriod"/>
              </a:pPr>
              <a:r>
                <a:rPr lang="en-US" altLang="zh-CN" dirty="0">
                  <a:latin typeface="+mn-ea"/>
                </a:rPr>
                <a:t>标题字体推荐18-24号，正文字体推荐14-18号，行距1.2-1.5倍。如果文字较多，可以通过修改行间距进行调节。</a:t>
              </a:r>
            </a:p>
            <a:p>
              <a:pPr marL="342900" indent="-342900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1B3868"/>
                </a:buClr>
                <a:buFont typeface="+mj-lt"/>
                <a:buAutoNum type="arabicPeriod"/>
              </a:pPr>
              <a:r>
                <a:rPr lang="en-US" altLang="zh-CN" dirty="0" err="1">
                  <a:latin typeface="+mn-ea"/>
                </a:rPr>
                <a:t>建议您尽量精简文字，总结后按照一定的逻辑关系进行排列，如并列，递进，包含等</a:t>
              </a:r>
              <a:r>
                <a:rPr lang="en-US" altLang="zh-CN" dirty="0">
                  <a:latin typeface="+mn-ea"/>
                </a:rPr>
                <a:t>。</a:t>
              </a:r>
            </a:p>
            <a:p>
              <a:pPr marL="342900" indent="-342900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1B3868"/>
                </a:buClr>
                <a:buFont typeface="+mj-lt"/>
                <a:buAutoNum type="arabicPeriod"/>
              </a:pPr>
              <a:r>
                <a:rPr lang="en-US" altLang="zh-CN" dirty="0">
                  <a:latin typeface="+mn-ea"/>
                </a:rPr>
                <a:t>标题字体推荐18-24号，正文字体推荐14-18号，行距1.2-1.5倍。如果文字较多，可以通过修改行间距进行调节。</a:t>
              </a:r>
            </a:p>
          </p:txBody>
        </p:sp>
        <p:sp>
          <p:nvSpPr>
            <p:cNvPr id="26" name="powerpoint template design by DAJU_PPT正版来源小红书大橘PPT微信DAJU_PPT请勿抄袭搬运！盗版必究！-2"/>
            <p:cNvSpPr txBox="1"/>
            <p:nvPr/>
          </p:nvSpPr>
          <p:spPr>
            <a:xfrm>
              <a:off x="6797040" y="1537161"/>
              <a:ext cx="313944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b="1" spc="100" dirty="0" err="1">
                  <a:latin typeface="+mj-ea"/>
                  <a:ea typeface="+mj-ea"/>
                </a:rPr>
                <a:t>输入标题文字</a:t>
              </a:r>
              <a:endParaRPr lang="zh-CN" altLang="en-US" sz="2400" b="1" spc="100" dirty="0">
                <a:latin typeface="+mj-ea"/>
                <a:ea typeface="+mj-ea"/>
              </a:endParaRPr>
            </a:p>
          </p:txBody>
        </p:sp>
      </p:grpSp>
      <p:sp>
        <p:nvSpPr>
          <p:cNvPr id="33" name="powerpoint template design by DAJU_PPT正版来源小红书大橘PPT微信DAJU_PPT请勿抄袭搬运！盗版必究！"/>
          <p:cNvSpPr>
            <a:spLocks noChangeAspect="1"/>
          </p:cNvSpPr>
          <p:nvPr/>
        </p:nvSpPr>
        <p:spPr bwMode="auto">
          <a:xfrm>
            <a:off x="6797040" y="5504569"/>
            <a:ext cx="528319" cy="583714"/>
          </a:xfrm>
          <a:custGeom>
            <a:avLst/>
            <a:gdLst>
              <a:gd name="connsiteX0" fmla="*/ 529332 w 1058664"/>
              <a:gd name="connsiteY0" fmla="*/ 0 h 1169667"/>
              <a:gd name="connsiteX1" fmla="*/ 614635 w 1058664"/>
              <a:gd name="connsiteY1" fmla="*/ 22864 h 1169667"/>
              <a:gd name="connsiteX2" fmla="*/ 973361 w 1058664"/>
              <a:gd name="connsiteY2" fmla="*/ 229974 h 1169667"/>
              <a:gd name="connsiteX3" fmla="*/ 1058664 w 1058664"/>
              <a:gd name="connsiteY3" fmla="*/ 377723 h 1169667"/>
              <a:gd name="connsiteX4" fmla="*/ 1058664 w 1058664"/>
              <a:gd name="connsiteY4" fmla="*/ 791945 h 1169667"/>
              <a:gd name="connsiteX5" fmla="*/ 973361 w 1058664"/>
              <a:gd name="connsiteY5" fmla="*/ 939694 h 1169667"/>
              <a:gd name="connsiteX6" fmla="*/ 614635 w 1058664"/>
              <a:gd name="connsiteY6" fmla="*/ 1146804 h 1169667"/>
              <a:gd name="connsiteX7" fmla="*/ 444029 w 1058664"/>
              <a:gd name="connsiteY7" fmla="*/ 1146804 h 1169667"/>
              <a:gd name="connsiteX8" fmla="*/ 85303 w 1058664"/>
              <a:gd name="connsiteY8" fmla="*/ 939694 h 1169667"/>
              <a:gd name="connsiteX9" fmla="*/ 0 w 1058664"/>
              <a:gd name="connsiteY9" fmla="*/ 791945 h 1169667"/>
              <a:gd name="connsiteX10" fmla="*/ 0 w 1058664"/>
              <a:gd name="connsiteY10" fmla="*/ 377723 h 1169667"/>
              <a:gd name="connsiteX11" fmla="*/ 85303 w 1058664"/>
              <a:gd name="connsiteY11" fmla="*/ 229974 h 1169667"/>
              <a:gd name="connsiteX12" fmla="*/ 444029 w 1058664"/>
              <a:gd name="connsiteY12" fmla="*/ 22864 h 1169667"/>
              <a:gd name="connsiteX13" fmla="*/ 529332 w 1058664"/>
              <a:gd name="connsiteY13" fmla="*/ 0 h 116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58664" h="1169667">
                <a:moveTo>
                  <a:pt x="529332" y="0"/>
                </a:moveTo>
                <a:cubicBezTo>
                  <a:pt x="558783" y="0"/>
                  <a:pt x="588234" y="7621"/>
                  <a:pt x="614635" y="22864"/>
                </a:cubicBezTo>
                <a:lnTo>
                  <a:pt x="973361" y="229974"/>
                </a:lnTo>
                <a:cubicBezTo>
                  <a:pt x="1026164" y="260459"/>
                  <a:pt x="1058664" y="316752"/>
                  <a:pt x="1058664" y="377723"/>
                </a:cubicBezTo>
                <a:lnTo>
                  <a:pt x="1058664" y="791945"/>
                </a:lnTo>
                <a:cubicBezTo>
                  <a:pt x="1058664" y="852915"/>
                  <a:pt x="1026164" y="909208"/>
                  <a:pt x="973361" y="939694"/>
                </a:cubicBezTo>
                <a:lnTo>
                  <a:pt x="614635" y="1146804"/>
                </a:lnTo>
                <a:cubicBezTo>
                  <a:pt x="561832" y="1177289"/>
                  <a:pt x="496832" y="1177289"/>
                  <a:pt x="444029" y="1146804"/>
                </a:cubicBezTo>
                <a:lnTo>
                  <a:pt x="85303" y="939694"/>
                </a:lnTo>
                <a:cubicBezTo>
                  <a:pt x="32501" y="909208"/>
                  <a:pt x="0" y="852915"/>
                  <a:pt x="0" y="791945"/>
                </a:cubicBezTo>
                <a:lnTo>
                  <a:pt x="0" y="377723"/>
                </a:lnTo>
                <a:cubicBezTo>
                  <a:pt x="0" y="316752"/>
                  <a:pt x="32501" y="260459"/>
                  <a:pt x="85303" y="229974"/>
                </a:cubicBezTo>
                <a:lnTo>
                  <a:pt x="444029" y="22864"/>
                </a:lnTo>
                <a:cubicBezTo>
                  <a:pt x="470431" y="7621"/>
                  <a:pt x="499881" y="0"/>
                  <a:pt x="52933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" name="powerpoint template design by DAJU_PPT正版来源小红书大橘PPT微信DAJU_PPT请勿抄袭搬运！盗版必究！"/>
          <p:cNvSpPr>
            <a:spLocks noChangeAspect="1"/>
          </p:cNvSpPr>
          <p:nvPr/>
        </p:nvSpPr>
        <p:spPr bwMode="auto">
          <a:xfrm>
            <a:off x="7663800" y="5504569"/>
            <a:ext cx="528319" cy="583714"/>
          </a:xfrm>
          <a:custGeom>
            <a:avLst/>
            <a:gdLst>
              <a:gd name="connsiteX0" fmla="*/ 529332 w 1058664"/>
              <a:gd name="connsiteY0" fmla="*/ 0 h 1169667"/>
              <a:gd name="connsiteX1" fmla="*/ 614635 w 1058664"/>
              <a:gd name="connsiteY1" fmla="*/ 22864 h 1169667"/>
              <a:gd name="connsiteX2" fmla="*/ 973361 w 1058664"/>
              <a:gd name="connsiteY2" fmla="*/ 229974 h 1169667"/>
              <a:gd name="connsiteX3" fmla="*/ 1058664 w 1058664"/>
              <a:gd name="connsiteY3" fmla="*/ 377723 h 1169667"/>
              <a:gd name="connsiteX4" fmla="*/ 1058664 w 1058664"/>
              <a:gd name="connsiteY4" fmla="*/ 791945 h 1169667"/>
              <a:gd name="connsiteX5" fmla="*/ 973361 w 1058664"/>
              <a:gd name="connsiteY5" fmla="*/ 939694 h 1169667"/>
              <a:gd name="connsiteX6" fmla="*/ 614635 w 1058664"/>
              <a:gd name="connsiteY6" fmla="*/ 1146804 h 1169667"/>
              <a:gd name="connsiteX7" fmla="*/ 444029 w 1058664"/>
              <a:gd name="connsiteY7" fmla="*/ 1146804 h 1169667"/>
              <a:gd name="connsiteX8" fmla="*/ 85303 w 1058664"/>
              <a:gd name="connsiteY8" fmla="*/ 939694 h 1169667"/>
              <a:gd name="connsiteX9" fmla="*/ 0 w 1058664"/>
              <a:gd name="connsiteY9" fmla="*/ 791945 h 1169667"/>
              <a:gd name="connsiteX10" fmla="*/ 0 w 1058664"/>
              <a:gd name="connsiteY10" fmla="*/ 377723 h 1169667"/>
              <a:gd name="connsiteX11" fmla="*/ 85303 w 1058664"/>
              <a:gd name="connsiteY11" fmla="*/ 229974 h 1169667"/>
              <a:gd name="connsiteX12" fmla="*/ 444029 w 1058664"/>
              <a:gd name="connsiteY12" fmla="*/ 22864 h 1169667"/>
              <a:gd name="connsiteX13" fmla="*/ 529332 w 1058664"/>
              <a:gd name="connsiteY13" fmla="*/ 0 h 116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58664" h="1169667">
                <a:moveTo>
                  <a:pt x="529332" y="0"/>
                </a:moveTo>
                <a:cubicBezTo>
                  <a:pt x="558783" y="0"/>
                  <a:pt x="588234" y="7621"/>
                  <a:pt x="614635" y="22864"/>
                </a:cubicBezTo>
                <a:lnTo>
                  <a:pt x="973361" y="229974"/>
                </a:lnTo>
                <a:cubicBezTo>
                  <a:pt x="1026164" y="260459"/>
                  <a:pt x="1058664" y="316752"/>
                  <a:pt x="1058664" y="377723"/>
                </a:cubicBezTo>
                <a:lnTo>
                  <a:pt x="1058664" y="791945"/>
                </a:lnTo>
                <a:cubicBezTo>
                  <a:pt x="1058664" y="852915"/>
                  <a:pt x="1026164" y="909208"/>
                  <a:pt x="973361" y="939694"/>
                </a:cubicBezTo>
                <a:lnTo>
                  <a:pt x="614635" y="1146804"/>
                </a:lnTo>
                <a:cubicBezTo>
                  <a:pt x="561832" y="1177289"/>
                  <a:pt x="496832" y="1177289"/>
                  <a:pt x="444029" y="1146804"/>
                </a:cubicBezTo>
                <a:lnTo>
                  <a:pt x="85303" y="939694"/>
                </a:lnTo>
                <a:cubicBezTo>
                  <a:pt x="32501" y="909208"/>
                  <a:pt x="0" y="852915"/>
                  <a:pt x="0" y="791945"/>
                </a:cubicBezTo>
                <a:lnTo>
                  <a:pt x="0" y="377723"/>
                </a:lnTo>
                <a:cubicBezTo>
                  <a:pt x="0" y="316752"/>
                  <a:pt x="32501" y="260459"/>
                  <a:pt x="85303" y="229974"/>
                </a:cubicBezTo>
                <a:lnTo>
                  <a:pt x="444029" y="22864"/>
                </a:lnTo>
                <a:cubicBezTo>
                  <a:pt x="470431" y="7621"/>
                  <a:pt x="499881" y="0"/>
                  <a:pt x="5293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" name="powerpoint template design by DAJU_PPT正版来源小红书大橘PPT微信DAJU_PPT请勿抄袭搬运！盗版必究！"/>
          <p:cNvSpPr>
            <a:spLocks noChangeAspect="1"/>
          </p:cNvSpPr>
          <p:nvPr/>
        </p:nvSpPr>
        <p:spPr bwMode="auto">
          <a:xfrm>
            <a:off x="8530560" y="5504569"/>
            <a:ext cx="528319" cy="583714"/>
          </a:xfrm>
          <a:custGeom>
            <a:avLst/>
            <a:gdLst>
              <a:gd name="connsiteX0" fmla="*/ 529332 w 1058664"/>
              <a:gd name="connsiteY0" fmla="*/ 0 h 1169667"/>
              <a:gd name="connsiteX1" fmla="*/ 614635 w 1058664"/>
              <a:gd name="connsiteY1" fmla="*/ 22864 h 1169667"/>
              <a:gd name="connsiteX2" fmla="*/ 973361 w 1058664"/>
              <a:gd name="connsiteY2" fmla="*/ 229974 h 1169667"/>
              <a:gd name="connsiteX3" fmla="*/ 1058664 w 1058664"/>
              <a:gd name="connsiteY3" fmla="*/ 377723 h 1169667"/>
              <a:gd name="connsiteX4" fmla="*/ 1058664 w 1058664"/>
              <a:gd name="connsiteY4" fmla="*/ 791945 h 1169667"/>
              <a:gd name="connsiteX5" fmla="*/ 973361 w 1058664"/>
              <a:gd name="connsiteY5" fmla="*/ 939694 h 1169667"/>
              <a:gd name="connsiteX6" fmla="*/ 614635 w 1058664"/>
              <a:gd name="connsiteY6" fmla="*/ 1146804 h 1169667"/>
              <a:gd name="connsiteX7" fmla="*/ 444029 w 1058664"/>
              <a:gd name="connsiteY7" fmla="*/ 1146804 h 1169667"/>
              <a:gd name="connsiteX8" fmla="*/ 85303 w 1058664"/>
              <a:gd name="connsiteY8" fmla="*/ 939694 h 1169667"/>
              <a:gd name="connsiteX9" fmla="*/ 0 w 1058664"/>
              <a:gd name="connsiteY9" fmla="*/ 791945 h 1169667"/>
              <a:gd name="connsiteX10" fmla="*/ 0 w 1058664"/>
              <a:gd name="connsiteY10" fmla="*/ 377723 h 1169667"/>
              <a:gd name="connsiteX11" fmla="*/ 85303 w 1058664"/>
              <a:gd name="connsiteY11" fmla="*/ 229974 h 1169667"/>
              <a:gd name="connsiteX12" fmla="*/ 444029 w 1058664"/>
              <a:gd name="connsiteY12" fmla="*/ 22864 h 1169667"/>
              <a:gd name="connsiteX13" fmla="*/ 529332 w 1058664"/>
              <a:gd name="connsiteY13" fmla="*/ 0 h 116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58664" h="1169667">
                <a:moveTo>
                  <a:pt x="529332" y="0"/>
                </a:moveTo>
                <a:cubicBezTo>
                  <a:pt x="558783" y="0"/>
                  <a:pt x="588234" y="7621"/>
                  <a:pt x="614635" y="22864"/>
                </a:cubicBezTo>
                <a:lnTo>
                  <a:pt x="973361" y="229974"/>
                </a:lnTo>
                <a:cubicBezTo>
                  <a:pt x="1026164" y="260459"/>
                  <a:pt x="1058664" y="316752"/>
                  <a:pt x="1058664" y="377723"/>
                </a:cubicBezTo>
                <a:lnTo>
                  <a:pt x="1058664" y="791945"/>
                </a:lnTo>
                <a:cubicBezTo>
                  <a:pt x="1058664" y="852915"/>
                  <a:pt x="1026164" y="909208"/>
                  <a:pt x="973361" y="939694"/>
                </a:cubicBezTo>
                <a:lnTo>
                  <a:pt x="614635" y="1146804"/>
                </a:lnTo>
                <a:cubicBezTo>
                  <a:pt x="561832" y="1177289"/>
                  <a:pt x="496832" y="1177289"/>
                  <a:pt x="444029" y="1146804"/>
                </a:cubicBezTo>
                <a:lnTo>
                  <a:pt x="85303" y="939694"/>
                </a:lnTo>
                <a:cubicBezTo>
                  <a:pt x="32501" y="909208"/>
                  <a:pt x="0" y="852915"/>
                  <a:pt x="0" y="791945"/>
                </a:cubicBezTo>
                <a:lnTo>
                  <a:pt x="0" y="377723"/>
                </a:lnTo>
                <a:cubicBezTo>
                  <a:pt x="0" y="316752"/>
                  <a:pt x="32501" y="260459"/>
                  <a:pt x="85303" y="229974"/>
                </a:cubicBezTo>
                <a:lnTo>
                  <a:pt x="444029" y="22864"/>
                </a:lnTo>
                <a:cubicBezTo>
                  <a:pt x="470431" y="7621"/>
                  <a:pt x="499881" y="0"/>
                  <a:pt x="52933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" name="powerpoint template design by DAJU_PPT正版来源小红书大橘PPT微信DAJU_PPT请勿抄袭搬运！盗版必究！"/>
          <p:cNvSpPr>
            <a:spLocks noChangeAspect="1"/>
          </p:cNvSpPr>
          <p:nvPr/>
        </p:nvSpPr>
        <p:spPr bwMode="auto">
          <a:xfrm>
            <a:off x="9397320" y="5504569"/>
            <a:ext cx="528319" cy="583714"/>
          </a:xfrm>
          <a:custGeom>
            <a:avLst/>
            <a:gdLst>
              <a:gd name="connsiteX0" fmla="*/ 529332 w 1058664"/>
              <a:gd name="connsiteY0" fmla="*/ 0 h 1169667"/>
              <a:gd name="connsiteX1" fmla="*/ 614635 w 1058664"/>
              <a:gd name="connsiteY1" fmla="*/ 22864 h 1169667"/>
              <a:gd name="connsiteX2" fmla="*/ 973361 w 1058664"/>
              <a:gd name="connsiteY2" fmla="*/ 229974 h 1169667"/>
              <a:gd name="connsiteX3" fmla="*/ 1058664 w 1058664"/>
              <a:gd name="connsiteY3" fmla="*/ 377723 h 1169667"/>
              <a:gd name="connsiteX4" fmla="*/ 1058664 w 1058664"/>
              <a:gd name="connsiteY4" fmla="*/ 791945 h 1169667"/>
              <a:gd name="connsiteX5" fmla="*/ 973361 w 1058664"/>
              <a:gd name="connsiteY5" fmla="*/ 939694 h 1169667"/>
              <a:gd name="connsiteX6" fmla="*/ 614635 w 1058664"/>
              <a:gd name="connsiteY6" fmla="*/ 1146804 h 1169667"/>
              <a:gd name="connsiteX7" fmla="*/ 444029 w 1058664"/>
              <a:gd name="connsiteY7" fmla="*/ 1146804 h 1169667"/>
              <a:gd name="connsiteX8" fmla="*/ 85303 w 1058664"/>
              <a:gd name="connsiteY8" fmla="*/ 939694 h 1169667"/>
              <a:gd name="connsiteX9" fmla="*/ 0 w 1058664"/>
              <a:gd name="connsiteY9" fmla="*/ 791945 h 1169667"/>
              <a:gd name="connsiteX10" fmla="*/ 0 w 1058664"/>
              <a:gd name="connsiteY10" fmla="*/ 377723 h 1169667"/>
              <a:gd name="connsiteX11" fmla="*/ 85303 w 1058664"/>
              <a:gd name="connsiteY11" fmla="*/ 229974 h 1169667"/>
              <a:gd name="connsiteX12" fmla="*/ 444029 w 1058664"/>
              <a:gd name="connsiteY12" fmla="*/ 22864 h 1169667"/>
              <a:gd name="connsiteX13" fmla="*/ 529332 w 1058664"/>
              <a:gd name="connsiteY13" fmla="*/ 0 h 116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58664" h="1169667">
                <a:moveTo>
                  <a:pt x="529332" y="0"/>
                </a:moveTo>
                <a:cubicBezTo>
                  <a:pt x="558783" y="0"/>
                  <a:pt x="588234" y="7621"/>
                  <a:pt x="614635" y="22864"/>
                </a:cubicBezTo>
                <a:lnTo>
                  <a:pt x="973361" y="229974"/>
                </a:lnTo>
                <a:cubicBezTo>
                  <a:pt x="1026164" y="260459"/>
                  <a:pt x="1058664" y="316752"/>
                  <a:pt x="1058664" y="377723"/>
                </a:cubicBezTo>
                <a:lnTo>
                  <a:pt x="1058664" y="791945"/>
                </a:lnTo>
                <a:cubicBezTo>
                  <a:pt x="1058664" y="852915"/>
                  <a:pt x="1026164" y="909208"/>
                  <a:pt x="973361" y="939694"/>
                </a:cubicBezTo>
                <a:lnTo>
                  <a:pt x="614635" y="1146804"/>
                </a:lnTo>
                <a:cubicBezTo>
                  <a:pt x="561832" y="1177289"/>
                  <a:pt x="496832" y="1177289"/>
                  <a:pt x="444029" y="1146804"/>
                </a:cubicBezTo>
                <a:lnTo>
                  <a:pt x="85303" y="939694"/>
                </a:lnTo>
                <a:cubicBezTo>
                  <a:pt x="32501" y="909208"/>
                  <a:pt x="0" y="852915"/>
                  <a:pt x="0" y="791945"/>
                </a:cubicBezTo>
                <a:lnTo>
                  <a:pt x="0" y="377723"/>
                </a:lnTo>
                <a:cubicBezTo>
                  <a:pt x="0" y="316752"/>
                  <a:pt x="32501" y="260459"/>
                  <a:pt x="85303" y="229974"/>
                </a:cubicBezTo>
                <a:lnTo>
                  <a:pt x="444029" y="22864"/>
                </a:lnTo>
                <a:cubicBezTo>
                  <a:pt x="470431" y="7621"/>
                  <a:pt x="499881" y="0"/>
                  <a:pt x="5293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7" name="powerpoint template design by DAJU_PPT正版来源小红书大橘PPT微信DAJU_PPT请勿抄袭搬运！盗版必究！"/>
          <p:cNvSpPr>
            <a:spLocks noChangeAspect="1"/>
          </p:cNvSpPr>
          <p:nvPr/>
        </p:nvSpPr>
        <p:spPr bwMode="auto">
          <a:xfrm>
            <a:off x="6903498" y="5649574"/>
            <a:ext cx="315404" cy="293704"/>
          </a:xfrm>
          <a:custGeom>
            <a:avLst/>
            <a:gdLst>
              <a:gd name="T0" fmla="*/ 8052 w 11204"/>
              <a:gd name="T1" fmla="*/ 701 h 10433"/>
              <a:gd name="T2" fmla="*/ 7702 w 11204"/>
              <a:gd name="T3" fmla="*/ 6 h 10433"/>
              <a:gd name="T4" fmla="*/ 7352 w 11204"/>
              <a:gd name="T5" fmla="*/ 701 h 10433"/>
              <a:gd name="T6" fmla="*/ 3854 w 11204"/>
              <a:gd name="T7" fmla="*/ 353 h 10433"/>
              <a:gd name="T8" fmla="*/ 3504 w 11204"/>
              <a:gd name="T9" fmla="*/ 6 h 10433"/>
              <a:gd name="T10" fmla="*/ 3154 w 11204"/>
              <a:gd name="T11" fmla="*/ 353 h 10433"/>
              <a:gd name="T12" fmla="*/ 1755 w 11204"/>
              <a:gd name="T13" fmla="*/ 701 h 10433"/>
              <a:gd name="T14" fmla="*/ 5 w 11204"/>
              <a:gd name="T15" fmla="*/ 2438 h 10433"/>
              <a:gd name="T16" fmla="*/ 513 w 11204"/>
              <a:gd name="T17" fmla="*/ 9925 h 10433"/>
              <a:gd name="T18" fmla="*/ 9450 w 11204"/>
              <a:gd name="T19" fmla="*/ 10428 h 10433"/>
              <a:gd name="T20" fmla="*/ 11200 w 11204"/>
              <a:gd name="T21" fmla="*/ 8691 h 10433"/>
              <a:gd name="T22" fmla="*/ 10693 w 11204"/>
              <a:gd name="T23" fmla="*/ 1205 h 10433"/>
              <a:gd name="T24" fmla="*/ 707 w 11204"/>
              <a:gd name="T25" fmla="*/ 2438 h 10433"/>
              <a:gd name="T26" fmla="*/ 3155 w 11204"/>
              <a:gd name="T27" fmla="*/ 1396 h 10433"/>
              <a:gd name="T28" fmla="*/ 3252 w 11204"/>
              <a:gd name="T29" fmla="*/ 1996 h 10433"/>
              <a:gd name="T30" fmla="*/ 3759 w 11204"/>
              <a:gd name="T31" fmla="*/ 1996 h 10433"/>
              <a:gd name="T32" fmla="*/ 3855 w 11204"/>
              <a:gd name="T33" fmla="*/ 1396 h 10433"/>
              <a:gd name="T34" fmla="*/ 7353 w 11204"/>
              <a:gd name="T35" fmla="*/ 1743 h 10433"/>
              <a:gd name="T36" fmla="*/ 7950 w 11204"/>
              <a:gd name="T37" fmla="*/ 1990 h 10433"/>
              <a:gd name="T38" fmla="*/ 8053 w 11204"/>
              <a:gd name="T39" fmla="*/ 1396 h 10433"/>
              <a:gd name="T40" fmla="*/ 10500 w 11204"/>
              <a:gd name="T41" fmla="*/ 2438 h 10433"/>
              <a:gd name="T42" fmla="*/ 707 w 11204"/>
              <a:gd name="T43" fmla="*/ 3480 h 10433"/>
              <a:gd name="T44" fmla="*/ 10499 w 11204"/>
              <a:gd name="T45" fmla="*/ 8691 h 10433"/>
              <a:gd name="T46" fmla="*/ 1757 w 11204"/>
              <a:gd name="T47" fmla="*/ 9733 h 10433"/>
              <a:gd name="T48" fmla="*/ 707 w 11204"/>
              <a:gd name="T49" fmla="*/ 4175 h 10433"/>
              <a:gd name="T50" fmla="*/ 10499 w 11204"/>
              <a:gd name="T51" fmla="*/ 8691 h 10433"/>
              <a:gd name="T52" fmla="*/ 2504 w 11204"/>
              <a:gd name="T53" fmla="*/ 8691 h 10433"/>
              <a:gd name="T54" fmla="*/ 3202 w 11204"/>
              <a:gd name="T55" fmla="*/ 7996 h 10433"/>
              <a:gd name="T56" fmla="*/ 2502 w 11204"/>
              <a:gd name="T57" fmla="*/ 7301 h 10433"/>
              <a:gd name="T58" fmla="*/ 1802 w 11204"/>
              <a:gd name="T59" fmla="*/ 7996 h 10433"/>
              <a:gd name="T60" fmla="*/ 2504 w 11204"/>
              <a:gd name="T61" fmla="*/ 8691 h 10433"/>
              <a:gd name="T62" fmla="*/ 2991 w 11204"/>
              <a:gd name="T63" fmla="*/ 6398 h 10433"/>
              <a:gd name="T64" fmla="*/ 2991 w 11204"/>
              <a:gd name="T65" fmla="*/ 5426 h 10433"/>
              <a:gd name="T66" fmla="*/ 2012 w 11204"/>
              <a:gd name="T67" fmla="*/ 5426 h 10433"/>
              <a:gd name="T68" fmla="*/ 2012 w 11204"/>
              <a:gd name="T69" fmla="*/ 6398 h 10433"/>
              <a:gd name="T70" fmla="*/ 5646 w 11204"/>
              <a:gd name="T71" fmla="*/ 8691 h 10433"/>
              <a:gd name="T72" fmla="*/ 6136 w 11204"/>
              <a:gd name="T73" fmla="*/ 7510 h 10433"/>
              <a:gd name="T74" fmla="*/ 5156 w 11204"/>
              <a:gd name="T75" fmla="*/ 7510 h 10433"/>
              <a:gd name="T76" fmla="*/ 5156 w 11204"/>
              <a:gd name="T77" fmla="*/ 8482 h 10433"/>
              <a:gd name="T78" fmla="*/ 5646 w 11204"/>
              <a:gd name="T79" fmla="*/ 6606 h 10433"/>
              <a:gd name="T80" fmla="*/ 6139 w 11204"/>
              <a:gd name="T81" fmla="*/ 5426 h 10433"/>
              <a:gd name="T82" fmla="*/ 5159 w 11204"/>
              <a:gd name="T83" fmla="*/ 5426 h 10433"/>
              <a:gd name="T84" fmla="*/ 5154 w 11204"/>
              <a:gd name="T85" fmla="*/ 6398 h 10433"/>
              <a:gd name="T86" fmla="*/ 8630 w 11204"/>
              <a:gd name="T87" fmla="*/ 8691 h 10433"/>
              <a:gd name="T88" fmla="*/ 9330 w 11204"/>
              <a:gd name="T89" fmla="*/ 7996 h 10433"/>
              <a:gd name="T90" fmla="*/ 8630 w 11204"/>
              <a:gd name="T91" fmla="*/ 7301 h 10433"/>
              <a:gd name="T92" fmla="*/ 7930 w 11204"/>
              <a:gd name="T93" fmla="*/ 7996 h 10433"/>
              <a:gd name="T94" fmla="*/ 8630 w 11204"/>
              <a:gd name="T95" fmla="*/ 8691 h 10433"/>
              <a:gd name="T96" fmla="*/ 9329 w 11204"/>
              <a:gd name="T97" fmla="*/ 5912 h 10433"/>
              <a:gd name="T98" fmla="*/ 8629 w 11204"/>
              <a:gd name="T99" fmla="*/ 5217 h 10433"/>
              <a:gd name="T100" fmla="*/ 7929 w 11204"/>
              <a:gd name="T101" fmla="*/ 5912 h 10433"/>
              <a:gd name="T102" fmla="*/ 8630 w 11204"/>
              <a:gd name="T103" fmla="*/ 6606 h 10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204" h="10433">
                <a:moveTo>
                  <a:pt x="9450" y="701"/>
                </a:moveTo>
                <a:lnTo>
                  <a:pt x="8052" y="701"/>
                </a:lnTo>
                <a:lnTo>
                  <a:pt x="8052" y="353"/>
                </a:lnTo>
                <a:cubicBezTo>
                  <a:pt x="8052" y="161"/>
                  <a:pt x="7895" y="6"/>
                  <a:pt x="7702" y="6"/>
                </a:cubicBezTo>
                <a:cubicBezTo>
                  <a:pt x="7509" y="6"/>
                  <a:pt x="7353" y="161"/>
                  <a:pt x="7352" y="353"/>
                </a:cubicBezTo>
                <a:lnTo>
                  <a:pt x="7352" y="701"/>
                </a:lnTo>
                <a:lnTo>
                  <a:pt x="3854" y="701"/>
                </a:lnTo>
                <a:lnTo>
                  <a:pt x="3854" y="353"/>
                </a:lnTo>
                <a:cubicBezTo>
                  <a:pt x="3860" y="260"/>
                  <a:pt x="3825" y="167"/>
                  <a:pt x="3758" y="101"/>
                </a:cubicBezTo>
                <a:cubicBezTo>
                  <a:pt x="3690" y="35"/>
                  <a:pt x="3598" y="0"/>
                  <a:pt x="3504" y="6"/>
                </a:cubicBezTo>
                <a:cubicBezTo>
                  <a:pt x="3410" y="0"/>
                  <a:pt x="3318" y="35"/>
                  <a:pt x="3250" y="101"/>
                </a:cubicBezTo>
                <a:cubicBezTo>
                  <a:pt x="3184" y="167"/>
                  <a:pt x="3149" y="260"/>
                  <a:pt x="3154" y="353"/>
                </a:cubicBezTo>
                <a:lnTo>
                  <a:pt x="3154" y="701"/>
                </a:lnTo>
                <a:lnTo>
                  <a:pt x="1755" y="701"/>
                </a:lnTo>
                <a:cubicBezTo>
                  <a:pt x="1290" y="696"/>
                  <a:pt x="843" y="877"/>
                  <a:pt x="513" y="1205"/>
                </a:cubicBezTo>
                <a:cubicBezTo>
                  <a:pt x="184" y="1531"/>
                  <a:pt x="2" y="1975"/>
                  <a:pt x="5" y="2438"/>
                </a:cubicBezTo>
                <a:lnTo>
                  <a:pt x="5" y="8691"/>
                </a:lnTo>
                <a:cubicBezTo>
                  <a:pt x="0" y="9153"/>
                  <a:pt x="184" y="9598"/>
                  <a:pt x="513" y="9925"/>
                </a:cubicBezTo>
                <a:cubicBezTo>
                  <a:pt x="843" y="10252"/>
                  <a:pt x="1290" y="10433"/>
                  <a:pt x="1755" y="10428"/>
                </a:cubicBezTo>
                <a:lnTo>
                  <a:pt x="9450" y="10428"/>
                </a:lnTo>
                <a:cubicBezTo>
                  <a:pt x="9915" y="10433"/>
                  <a:pt x="10363" y="10252"/>
                  <a:pt x="10693" y="9925"/>
                </a:cubicBezTo>
                <a:cubicBezTo>
                  <a:pt x="11022" y="9598"/>
                  <a:pt x="11204" y="9155"/>
                  <a:pt x="11200" y="8691"/>
                </a:cubicBezTo>
                <a:lnTo>
                  <a:pt x="11200" y="2438"/>
                </a:lnTo>
                <a:cubicBezTo>
                  <a:pt x="11204" y="1976"/>
                  <a:pt x="11022" y="1531"/>
                  <a:pt x="10693" y="1205"/>
                </a:cubicBezTo>
                <a:cubicBezTo>
                  <a:pt x="10362" y="878"/>
                  <a:pt x="9915" y="697"/>
                  <a:pt x="9450" y="701"/>
                </a:cubicBezTo>
                <a:close/>
                <a:moveTo>
                  <a:pt x="707" y="2438"/>
                </a:moveTo>
                <a:cubicBezTo>
                  <a:pt x="720" y="1868"/>
                  <a:pt x="1183" y="1410"/>
                  <a:pt x="1757" y="1396"/>
                </a:cubicBezTo>
                <a:lnTo>
                  <a:pt x="3155" y="1396"/>
                </a:lnTo>
                <a:lnTo>
                  <a:pt x="3155" y="1743"/>
                </a:lnTo>
                <a:cubicBezTo>
                  <a:pt x="3149" y="1837"/>
                  <a:pt x="3184" y="1930"/>
                  <a:pt x="3252" y="1996"/>
                </a:cubicBezTo>
                <a:cubicBezTo>
                  <a:pt x="3319" y="2062"/>
                  <a:pt x="3410" y="2097"/>
                  <a:pt x="3505" y="2091"/>
                </a:cubicBezTo>
                <a:cubicBezTo>
                  <a:pt x="3599" y="2097"/>
                  <a:pt x="3692" y="2062"/>
                  <a:pt x="3759" y="1996"/>
                </a:cubicBezTo>
                <a:cubicBezTo>
                  <a:pt x="3827" y="1930"/>
                  <a:pt x="3862" y="1837"/>
                  <a:pt x="3855" y="1743"/>
                </a:cubicBezTo>
                <a:lnTo>
                  <a:pt x="3855" y="1396"/>
                </a:lnTo>
                <a:lnTo>
                  <a:pt x="7353" y="1396"/>
                </a:lnTo>
                <a:lnTo>
                  <a:pt x="7353" y="1743"/>
                </a:lnTo>
                <a:cubicBezTo>
                  <a:pt x="7353" y="1936"/>
                  <a:pt x="7509" y="2091"/>
                  <a:pt x="7703" y="2091"/>
                </a:cubicBezTo>
                <a:cubicBezTo>
                  <a:pt x="7795" y="2091"/>
                  <a:pt x="7884" y="2055"/>
                  <a:pt x="7950" y="1990"/>
                </a:cubicBezTo>
                <a:cubicBezTo>
                  <a:pt x="8015" y="1925"/>
                  <a:pt x="8053" y="1836"/>
                  <a:pt x="8053" y="1743"/>
                </a:cubicBezTo>
                <a:lnTo>
                  <a:pt x="8053" y="1396"/>
                </a:lnTo>
                <a:lnTo>
                  <a:pt x="9452" y="1396"/>
                </a:lnTo>
                <a:cubicBezTo>
                  <a:pt x="10025" y="1410"/>
                  <a:pt x="10486" y="1868"/>
                  <a:pt x="10500" y="2438"/>
                </a:cubicBezTo>
                <a:lnTo>
                  <a:pt x="10500" y="3480"/>
                </a:lnTo>
                <a:lnTo>
                  <a:pt x="707" y="3480"/>
                </a:lnTo>
                <a:lnTo>
                  <a:pt x="707" y="2438"/>
                </a:lnTo>
                <a:close/>
                <a:moveTo>
                  <a:pt x="10499" y="8691"/>
                </a:moveTo>
                <a:cubicBezTo>
                  <a:pt x="10485" y="9261"/>
                  <a:pt x="10023" y="9718"/>
                  <a:pt x="9450" y="9733"/>
                </a:cubicBezTo>
                <a:lnTo>
                  <a:pt x="1757" y="9733"/>
                </a:lnTo>
                <a:cubicBezTo>
                  <a:pt x="1183" y="9720"/>
                  <a:pt x="720" y="9261"/>
                  <a:pt x="707" y="8691"/>
                </a:cubicBezTo>
                <a:lnTo>
                  <a:pt x="707" y="4175"/>
                </a:lnTo>
                <a:lnTo>
                  <a:pt x="10500" y="4175"/>
                </a:lnTo>
                <a:lnTo>
                  <a:pt x="10499" y="8691"/>
                </a:lnTo>
                <a:close/>
                <a:moveTo>
                  <a:pt x="10499" y="8691"/>
                </a:moveTo>
                <a:close/>
                <a:moveTo>
                  <a:pt x="2504" y="8691"/>
                </a:moveTo>
                <a:cubicBezTo>
                  <a:pt x="2689" y="8696"/>
                  <a:pt x="2868" y="8620"/>
                  <a:pt x="2991" y="8482"/>
                </a:cubicBezTo>
                <a:cubicBezTo>
                  <a:pt x="3125" y="8356"/>
                  <a:pt x="3202" y="8179"/>
                  <a:pt x="3202" y="7996"/>
                </a:cubicBezTo>
                <a:cubicBezTo>
                  <a:pt x="3202" y="7812"/>
                  <a:pt x="3125" y="7636"/>
                  <a:pt x="2991" y="7510"/>
                </a:cubicBezTo>
                <a:cubicBezTo>
                  <a:pt x="2864" y="7376"/>
                  <a:pt x="2687" y="7301"/>
                  <a:pt x="2502" y="7301"/>
                </a:cubicBezTo>
                <a:cubicBezTo>
                  <a:pt x="2316" y="7301"/>
                  <a:pt x="2140" y="7376"/>
                  <a:pt x="2012" y="7510"/>
                </a:cubicBezTo>
                <a:cubicBezTo>
                  <a:pt x="1878" y="7636"/>
                  <a:pt x="1802" y="7812"/>
                  <a:pt x="1802" y="7996"/>
                </a:cubicBezTo>
                <a:cubicBezTo>
                  <a:pt x="1802" y="8179"/>
                  <a:pt x="1878" y="8356"/>
                  <a:pt x="2012" y="8482"/>
                </a:cubicBezTo>
                <a:cubicBezTo>
                  <a:pt x="2137" y="8621"/>
                  <a:pt x="2317" y="8697"/>
                  <a:pt x="2504" y="8691"/>
                </a:cubicBezTo>
                <a:close/>
                <a:moveTo>
                  <a:pt x="2504" y="6606"/>
                </a:moveTo>
                <a:cubicBezTo>
                  <a:pt x="2689" y="6611"/>
                  <a:pt x="2868" y="6535"/>
                  <a:pt x="2991" y="6398"/>
                </a:cubicBezTo>
                <a:cubicBezTo>
                  <a:pt x="3118" y="6267"/>
                  <a:pt x="3193" y="6095"/>
                  <a:pt x="3202" y="5912"/>
                </a:cubicBezTo>
                <a:cubicBezTo>
                  <a:pt x="3194" y="5730"/>
                  <a:pt x="3119" y="5557"/>
                  <a:pt x="2991" y="5426"/>
                </a:cubicBezTo>
                <a:cubicBezTo>
                  <a:pt x="2864" y="5292"/>
                  <a:pt x="2687" y="5217"/>
                  <a:pt x="2502" y="5217"/>
                </a:cubicBezTo>
                <a:cubicBezTo>
                  <a:pt x="2316" y="5217"/>
                  <a:pt x="2139" y="5292"/>
                  <a:pt x="2012" y="5426"/>
                </a:cubicBezTo>
                <a:cubicBezTo>
                  <a:pt x="1885" y="5557"/>
                  <a:pt x="1810" y="5730"/>
                  <a:pt x="1802" y="5912"/>
                </a:cubicBezTo>
                <a:cubicBezTo>
                  <a:pt x="1810" y="6095"/>
                  <a:pt x="1884" y="6267"/>
                  <a:pt x="2012" y="6398"/>
                </a:cubicBezTo>
                <a:cubicBezTo>
                  <a:pt x="2137" y="6536"/>
                  <a:pt x="2317" y="6612"/>
                  <a:pt x="2504" y="6606"/>
                </a:cubicBezTo>
                <a:close/>
                <a:moveTo>
                  <a:pt x="5646" y="8691"/>
                </a:moveTo>
                <a:cubicBezTo>
                  <a:pt x="5929" y="8695"/>
                  <a:pt x="6185" y="8526"/>
                  <a:pt x="6294" y="8265"/>
                </a:cubicBezTo>
                <a:cubicBezTo>
                  <a:pt x="6401" y="8005"/>
                  <a:pt x="6339" y="7705"/>
                  <a:pt x="6136" y="7510"/>
                </a:cubicBezTo>
                <a:cubicBezTo>
                  <a:pt x="6009" y="7376"/>
                  <a:pt x="5831" y="7301"/>
                  <a:pt x="5646" y="7301"/>
                </a:cubicBezTo>
                <a:cubicBezTo>
                  <a:pt x="5461" y="7301"/>
                  <a:pt x="5284" y="7376"/>
                  <a:pt x="5156" y="7510"/>
                </a:cubicBezTo>
                <a:cubicBezTo>
                  <a:pt x="5023" y="7636"/>
                  <a:pt x="4946" y="7812"/>
                  <a:pt x="4946" y="7996"/>
                </a:cubicBezTo>
                <a:cubicBezTo>
                  <a:pt x="4946" y="8179"/>
                  <a:pt x="5023" y="8356"/>
                  <a:pt x="5156" y="8482"/>
                </a:cubicBezTo>
                <a:cubicBezTo>
                  <a:pt x="5281" y="8621"/>
                  <a:pt x="5461" y="8696"/>
                  <a:pt x="5646" y="8691"/>
                </a:cubicBezTo>
                <a:close/>
                <a:moveTo>
                  <a:pt x="5646" y="6606"/>
                </a:moveTo>
                <a:cubicBezTo>
                  <a:pt x="6030" y="6598"/>
                  <a:pt x="6339" y="6292"/>
                  <a:pt x="6349" y="5912"/>
                </a:cubicBezTo>
                <a:cubicBezTo>
                  <a:pt x="6340" y="5730"/>
                  <a:pt x="6267" y="5557"/>
                  <a:pt x="6139" y="5426"/>
                </a:cubicBezTo>
                <a:cubicBezTo>
                  <a:pt x="6012" y="5292"/>
                  <a:pt x="5834" y="5217"/>
                  <a:pt x="5649" y="5217"/>
                </a:cubicBezTo>
                <a:cubicBezTo>
                  <a:pt x="5464" y="5217"/>
                  <a:pt x="5288" y="5292"/>
                  <a:pt x="5159" y="5426"/>
                </a:cubicBezTo>
                <a:cubicBezTo>
                  <a:pt x="5032" y="5557"/>
                  <a:pt x="4958" y="5730"/>
                  <a:pt x="4949" y="5912"/>
                </a:cubicBezTo>
                <a:cubicBezTo>
                  <a:pt x="4957" y="6093"/>
                  <a:pt x="5029" y="6266"/>
                  <a:pt x="5154" y="6398"/>
                </a:cubicBezTo>
                <a:cubicBezTo>
                  <a:pt x="5280" y="6536"/>
                  <a:pt x="5460" y="6612"/>
                  <a:pt x="5646" y="6606"/>
                </a:cubicBezTo>
                <a:close/>
                <a:moveTo>
                  <a:pt x="8630" y="8691"/>
                </a:moveTo>
                <a:cubicBezTo>
                  <a:pt x="8817" y="8696"/>
                  <a:pt x="8995" y="8620"/>
                  <a:pt x="9120" y="8482"/>
                </a:cubicBezTo>
                <a:cubicBezTo>
                  <a:pt x="9254" y="8356"/>
                  <a:pt x="9330" y="8179"/>
                  <a:pt x="9330" y="7996"/>
                </a:cubicBezTo>
                <a:cubicBezTo>
                  <a:pt x="9330" y="7812"/>
                  <a:pt x="9254" y="7636"/>
                  <a:pt x="9120" y="7510"/>
                </a:cubicBezTo>
                <a:cubicBezTo>
                  <a:pt x="8993" y="7376"/>
                  <a:pt x="8815" y="7301"/>
                  <a:pt x="8630" y="7301"/>
                </a:cubicBezTo>
                <a:cubicBezTo>
                  <a:pt x="8445" y="7301"/>
                  <a:pt x="8268" y="7376"/>
                  <a:pt x="8140" y="7510"/>
                </a:cubicBezTo>
                <a:cubicBezTo>
                  <a:pt x="8003" y="7633"/>
                  <a:pt x="7925" y="7811"/>
                  <a:pt x="7930" y="7996"/>
                </a:cubicBezTo>
                <a:cubicBezTo>
                  <a:pt x="7939" y="8178"/>
                  <a:pt x="8013" y="8351"/>
                  <a:pt x="8140" y="8482"/>
                </a:cubicBezTo>
                <a:cubicBezTo>
                  <a:pt x="8265" y="8620"/>
                  <a:pt x="8444" y="8696"/>
                  <a:pt x="8630" y="8691"/>
                </a:cubicBezTo>
                <a:close/>
                <a:moveTo>
                  <a:pt x="8630" y="6606"/>
                </a:moveTo>
                <a:cubicBezTo>
                  <a:pt x="9013" y="6597"/>
                  <a:pt x="9320" y="6291"/>
                  <a:pt x="9329" y="5912"/>
                </a:cubicBezTo>
                <a:cubicBezTo>
                  <a:pt x="9320" y="5730"/>
                  <a:pt x="9247" y="5557"/>
                  <a:pt x="9119" y="5426"/>
                </a:cubicBezTo>
                <a:cubicBezTo>
                  <a:pt x="8992" y="5292"/>
                  <a:pt x="8814" y="5217"/>
                  <a:pt x="8629" y="5217"/>
                </a:cubicBezTo>
                <a:cubicBezTo>
                  <a:pt x="8444" y="5217"/>
                  <a:pt x="8267" y="5292"/>
                  <a:pt x="8139" y="5426"/>
                </a:cubicBezTo>
                <a:cubicBezTo>
                  <a:pt x="8013" y="5557"/>
                  <a:pt x="7938" y="5730"/>
                  <a:pt x="7929" y="5912"/>
                </a:cubicBezTo>
                <a:cubicBezTo>
                  <a:pt x="7938" y="6095"/>
                  <a:pt x="8012" y="6267"/>
                  <a:pt x="8139" y="6398"/>
                </a:cubicBezTo>
                <a:cubicBezTo>
                  <a:pt x="8265" y="6536"/>
                  <a:pt x="8444" y="6612"/>
                  <a:pt x="8630" y="6606"/>
                </a:cubicBezTo>
                <a:close/>
                <a:moveTo>
                  <a:pt x="8630" y="6606"/>
                </a:move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8" name="powerpoint template design by DAJU_PPT正版来源小红书大橘PPT微信DAJU_PPT请勿抄袭搬运！盗版必究！"/>
          <p:cNvSpPr>
            <a:spLocks noChangeAspect="1"/>
          </p:cNvSpPr>
          <p:nvPr/>
        </p:nvSpPr>
        <p:spPr bwMode="auto">
          <a:xfrm>
            <a:off x="7770258" y="5649693"/>
            <a:ext cx="315404" cy="293465"/>
          </a:xfrm>
          <a:custGeom>
            <a:avLst/>
            <a:gdLst>
              <a:gd name="connsiteX0" fmla="*/ 152463 w 579032"/>
              <a:gd name="connsiteY0" fmla="*/ 122028 h 538757"/>
              <a:gd name="connsiteX1" fmla="*/ 163208 w 579032"/>
              <a:gd name="connsiteY1" fmla="*/ 126290 h 538757"/>
              <a:gd name="connsiteX2" fmla="*/ 254646 w 579032"/>
              <a:gd name="connsiteY2" fmla="*/ 217725 h 538757"/>
              <a:gd name="connsiteX3" fmla="*/ 254646 w 579032"/>
              <a:gd name="connsiteY3" fmla="*/ 239251 h 538757"/>
              <a:gd name="connsiteX4" fmla="*/ 163208 w 579032"/>
              <a:gd name="connsiteY4" fmla="*/ 330686 h 538757"/>
              <a:gd name="connsiteX5" fmla="*/ 141634 w 579032"/>
              <a:gd name="connsiteY5" fmla="*/ 330733 h 538757"/>
              <a:gd name="connsiteX6" fmla="*/ 141634 w 579032"/>
              <a:gd name="connsiteY6" fmla="*/ 309160 h 538757"/>
              <a:gd name="connsiteX7" fmla="*/ 207070 w 579032"/>
              <a:gd name="connsiteY7" fmla="*/ 243727 h 538757"/>
              <a:gd name="connsiteX8" fmla="*/ 15240 w 579032"/>
              <a:gd name="connsiteY8" fmla="*/ 243727 h 538757"/>
              <a:gd name="connsiteX9" fmla="*/ 0 w 579032"/>
              <a:gd name="connsiteY9" fmla="*/ 228488 h 538757"/>
              <a:gd name="connsiteX10" fmla="*/ 15240 w 579032"/>
              <a:gd name="connsiteY10" fmla="*/ 213249 h 538757"/>
              <a:gd name="connsiteX11" fmla="*/ 207070 w 579032"/>
              <a:gd name="connsiteY11" fmla="*/ 213249 h 538757"/>
              <a:gd name="connsiteX12" fmla="*/ 141634 w 579032"/>
              <a:gd name="connsiteY12" fmla="*/ 147863 h 538757"/>
              <a:gd name="connsiteX13" fmla="*/ 141825 w 579032"/>
              <a:gd name="connsiteY13" fmla="*/ 126481 h 538757"/>
              <a:gd name="connsiteX14" fmla="*/ 152463 w 579032"/>
              <a:gd name="connsiteY14" fmla="*/ 122028 h 538757"/>
              <a:gd name="connsiteX15" fmla="*/ 546990 w 579032"/>
              <a:gd name="connsiteY15" fmla="*/ 38996 h 538757"/>
              <a:gd name="connsiteX16" fmla="*/ 384494 w 579032"/>
              <a:gd name="connsiteY16" fmla="*/ 108656 h 538757"/>
              <a:gd name="connsiteX17" fmla="*/ 365735 w 579032"/>
              <a:gd name="connsiteY17" fmla="*/ 137129 h 538757"/>
              <a:gd name="connsiteX18" fmla="*/ 365735 w 579032"/>
              <a:gd name="connsiteY18" fmla="*/ 502808 h 538757"/>
              <a:gd name="connsiteX19" fmla="*/ 367116 w 579032"/>
              <a:gd name="connsiteY19" fmla="*/ 508093 h 538757"/>
              <a:gd name="connsiteX20" fmla="*/ 372496 w 579032"/>
              <a:gd name="connsiteY20" fmla="*/ 507236 h 538757"/>
              <a:gd name="connsiteX21" fmla="*/ 529802 w 579032"/>
              <a:gd name="connsiteY21" fmla="*/ 439862 h 538757"/>
              <a:gd name="connsiteX22" fmla="*/ 548561 w 579032"/>
              <a:gd name="connsiteY22" fmla="*/ 411388 h 538757"/>
              <a:gd name="connsiteX23" fmla="*/ 548561 w 579032"/>
              <a:gd name="connsiteY23" fmla="*/ 45710 h 538757"/>
              <a:gd name="connsiteX24" fmla="*/ 546990 w 579032"/>
              <a:gd name="connsiteY24" fmla="*/ 38996 h 538757"/>
              <a:gd name="connsiteX25" fmla="*/ 259087 w 579032"/>
              <a:gd name="connsiteY25" fmla="*/ 0 h 538757"/>
              <a:gd name="connsiteX26" fmla="*/ 533325 w 579032"/>
              <a:gd name="connsiteY26" fmla="*/ 0 h 538757"/>
              <a:gd name="connsiteX27" fmla="*/ 579032 w 579032"/>
              <a:gd name="connsiteY27" fmla="*/ 45710 h 538757"/>
              <a:gd name="connsiteX28" fmla="*/ 579032 w 579032"/>
              <a:gd name="connsiteY28" fmla="*/ 411388 h 538757"/>
              <a:gd name="connsiteX29" fmla="*/ 541800 w 579032"/>
              <a:gd name="connsiteY29" fmla="*/ 467907 h 538757"/>
              <a:gd name="connsiteX30" fmla="*/ 384494 w 579032"/>
              <a:gd name="connsiteY30" fmla="*/ 535281 h 538757"/>
              <a:gd name="connsiteX31" fmla="*/ 368306 w 579032"/>
              <a:gd name="connsiteY31" fmla="*/ 538757 h 538757"/>
              <a:gd name="connsiteX32" fmla="*/ 350357 w 579032"/>
              <a:gd name="connsiteY32" fmla="*/ 533519 h 538757"/>
              <a:gd name="connsiteX33" fmla="*/ 335264 w 579032"/>
              <a:gd name="connsiteY33" fmla="*/ 502808 h 538757"/>
              <a:gd name="connsiteX34" fmla="*/ 335264 w 579032"/>
              <a:gd name="connsiteY34" fmla="*/ 457098 h 538757"/>
              <a:gd name="connsiteX35" fmla="*/ 259087 w 579032"/>
              <a:gd name="connsiteY35" fmla="*/ 457098 h 538757"/>
              <a:gd name="connsiteX36" fmla="*/ 213380 w 579032"/>
              <a:gd name="connsiteY36" fmla="*/ 411388 h 538757"/>
              <a:gd name="connsiteX37" fmla="*/ 213380 w 579032"/>
              <a:gd name="connsiteY37" fmla="*/ 319969 h 538757"/>
              <a:gd name="connsiteX38" fmla="*/ 228615 w 579032"/>
              <a:gd name="connsiteY38" fmla="*/ 304732 h 538757"/>
              <a:gd name="connsiteX39" fmla="*/ 243851 w 579032"/>
              <a:gd name="connsiteY39" fmla="*/ 319969 h 538757"/>
              <a:gd name="connsiteX40" fmla="*/ 243851 w 579032"/>
              <a:gd name="connsiteY40" fmla="*/ 411388 h 538757"/>
              <a:gd name="connsiteX41" fmla="*/ 259087 w 579032"/>
              <a:gd name="connsiteY41" fmla="*/ 426625 h 538757"/>
              <a:gd name="connsiteX42" fmla="*/ 335264 w 579032"/>
              <a:gd name="connsiteY42" fmla="*/ 426625 h 538757"/>
              <a:gd name="connsiteX43" fmla="*/ 335264 w 579032"/>
              <a:gd name="connsiteY43" fmla="*/ 137129 h 538757"/>
              <a:gd name="connsiteX44" fmla="*/ 372496 w 579032"/>
              <a:gd name="connsiteY44" fmla="*/ 80659 h 538757"/>
              <a:gd name="connsiteX45" fmla="*/ 489571 w 579032"/>
              <a:gd name="connsiteY45" fmla="*/ 30473 h 538757"/>
              <a:gd name="connsiteX46" fmla="*/ 259087 w 579032"/>
              <a:gd name="connsiteY46" fmla="*/ 30473 h 538757"/>
              <a:gd name="connsiteX47" fmla="*/ 243851 w 579032"/>
              <a:gd name="connsiteY47" fmla="*/ 45710 h 538757"/>
              <a:gd name="connsiteX48" fmla="*/ 243851 w 579032"/>
              <a:gd name="connsiteY48" fmla="*/ 137129 h 538757"/>
              <a:gd name="connsiteX49" fmla="*/ 228615 w 579032"/>
              <a:gd name="connsiteY49" fmla="*/ 152366 h 538757"/>
              <a:gd name="connsiteX50" fmla="*/ 213380 w 579032"/>
              <a:gd name="connsiteY50" fmla="*/ 137129 h 538757"/>
              <a:gd name="connsiteX51" fmla="*/ 213380 w 579032"/>
              <a:gd name="connsiteY51" fmla="*/ 45710 h 538757"/>
              <a:gd name="connsiteX52" fmla="*/ 259087 w 579032"/>
              <a:gd name="connsiteY52" fmla="*/ 0 h 538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79032" h="538757">
                <a:moveTo>
                  <a:pt x="152463" y="122028"/>
                </a:moveTo>
                <a:cubicBezTo>
                  <a:pt x="156326" y="121992"/>
                  <a:pt x="160208" y="123409"/>
                  <a:pt x="163208" y="126290"/>
                </a:cubicBezTo>
                <a:lnTo>
                  <a:pt x="254646" y="217725"/>
                </a:lnTo>
                <a:cubicBezTo>
                  <a:pt x="260599" y="223678"/>
                  <a:pt x="260599" y="233298"/>
                  <a:pt x="254646" y="239251"/>
                </a:cubicBezTo>
                <a:lnTo>
                  <a:pt x="163208" y="330686"/>
                </a:lnTo>
                <a:cubicBezTo>
                  <a:pt x="157255" y="336638"/>
                  <a:pt x="147635" y="336686"/>
                  <a:pt x="141634" y="330733"/>
                </a:cubicBezTo>
                <a:cubicBezTo>
                  <a:pt x="135681" y="324780"/>
                  <a:pt x="135681" y="315113"/>
                  <a:pt x="141634" y="309160"/>
                </a:cubicBezTo>
                <a:lnTo>
                  <a:pt x="207070" y="243727"/>
                </a:lnTo>
                <a:lnTo>
                  <a:pt x="15240" y="243727"/>
                </a:lnTo>
                <a:cubicBezTo>
                  <a:pt x="6810" y="243727"/>
                  <a:pt x="0" y="236917"/>
                  <a:pt x="0" y="228488"/>
                </a:cubicBezTo>
                <a:cubicBezTo>
                  <a:pt x="0" y="220106"/>
                  <a:pt x="6810" y="213249"/>
                  <a:pt x="15240" y="213249"/>
                </a:cubicBezTo>
                <a:lnTo>
                  <a:pt x="207070" y="213249"/>
                </a:lnTo>
                <a:lnTo>
                  <a:pt x="141634" y="147863"/>
                </a:lnTo>
                <a:cubicBezTo>
                  <a:pt x="135872" y="141863"/>
                  <a:pt x="135967" y="132386"/>
                  <a:pt x="141825" y="126481"/>
                </a:cubicBezTo>
                <a:cubicBezTo>
                  <a:pt x="144754" y="123552"/>
                  <a:pt x="148599" y="122064"/>
                  <a:pt x="152463" y="122028"/>
                </a:cubicBezTo>
                <a:close/>
                <a:moveTo>
                  <a:pt x="546990" y="38996"/>
                </a:moveTo>
                <a:lnTo>
                  <a:pt x="384494" y="108656"/>
                </a:lnTo>
                <a:cubicBezTo>
                  <a:pt x="374686" y="112894"/>
                  <a:pt x="365735" y="126416"/>
                  <a:pt x="365735" y="137129"/>
                </a:cubicBezTo>
                <a:lnTo>
                  <a:pt x="365735" y="502808"/>
                </a:lnTo>
                <a:cubicBezTo>
                  <a:pt x="365735" y="505998"/>
                  <a:pt x="366544" y="507760"/>
                  <a:pt x="367116" y="508093"/>
                </a:cubicBezTo>
                <a:cubicBezTo>
                  <a:pt x="367639" y="508427"/>
                  <a:pt x="369591" y="508522"/>
                  <a:pt x="372496" y="507236"/>
                </a:cubicBezTo>
                <a:lnTo>
                  <a:pt x="529802" y="439862"/>
                </a:lnTo>
                <a:cubicBezTo>
                  <a:pt x="539610" y="435624"/>
                  <a:pt x="548561" y="422102"/>
                  <a:pt x="548561" y="411388"/>
                </a:cubicBezTo>
                <a:lnTo>
                  <a:pt x="548561" y="45710"/>
                </a:lnTo>
                <a:cubicBezTo>
                  <a:pt x="548561" y="43377"/>
                  <a:pt x="548037" y="41091"/>
                  <a:pt x="546990" y="38996"/>
                </a:cubicBezTo>
                <a:close/>
                <a:moveTo>
                  <a:pt x="259087" y="0"/>
                </a:moveTo>
                <a:lnTo>
                  <a:pt x="533325" y="0"/>
                </a:lnTo>
                <a:cubicBezTo>
                  <a:pt x="558512" y="0"/>
                  <a:pt x="579032" y="20522"/>
                  <a:pt x="579032" y="45710"/>
                </a:cubicBezTo>
                <a:lnTo>
                  <a:pt x="579032" y="411388"/>
                </a:lnTo>
                <a:cubicBezTo>
                  <a:pt x="579032" y="434101"/>
                  <a:pt x="562654" y="458908"/>
                  <a:pt x="541800" y="467907"/>
                </a:cubicBezTo>
                <a:lnTo>
                  <a:pt x="384494" y="535281"/>
                </a:lnTo>
                <a:cubicBezTo>
                  <a:pt x="379066" y="537614"/>
                  <a:pt x="373543" y="538757"/>
                  <a:pt x="368306" y="538757"/>
                </a:cubicBezTo>
                <a:cubicBezTo>
                  <a:pt x="361783" y="538757"/>
                  <a:pt x="355641" y="536995"/>
                  <a:pt x="350357" y="533519"/>
                </a:cubicBezTo>
                <a:cubicBezTo>
                  <a:pt x="340739" y="527234"/>
                  <a:pt x="335264" y="515997"/>
                  <a:pt x="335264" y="502808"/>
                </a:cubicBezTo>
                <a:lnTo>
                  <a:pt x="335264" y="457098"/>
                </a:lnTo>
                <a:lnTo>
                  <a:pt x="259087" y="457098"/>
                </a:lnTo>
                <a:cubicBezTo>
                  <a:pt x="233900" y="457098"/>
                  <a:pt x="213380" y="436577"/>
                  <a:pt x="213380" y="411388"/>
                </a:cubicBezTo>
                <a:lnTo>
                  <a:pt x="213380" y="319969"/>
                </a:lnTo>
                <a:cubicBezTo>
                  <a:pt x="213380" y="311541"/>
                  <a:pt x="220188" y="304732"/>
                  <a:pt x="228615" y="304732"/>
                </a:cubicBezTo>
                <a:cubicBezTo>
                  <a:pt x="237043" y="304732"/>
                  <a:pt x="243851" y="311541"/>
                  <a:pt x="243851" y="319969"/>
                </a:cubicBezTo>
                <a:lnTo>
                  <a:pt x="243851" y="411388"/>
                </a:lnTo>
                <a:cubicBezTo>
                  <a:pt x="243851" y="419816"/>
                  <a:pt x="250659" y="426625"/>
                  <a:pt x="259087" y="426625"/>
                </a:cubicBezTo>
                <a:lnTo>
                  <a:pt x="335264" y="426625"/>
                </a:lnTo>
                <a:lnTo>
                  <a:pt x="335264" y="137129"/>
                </a:lnTo>
                <a:cubicBezTo>
                  <a:pt x="335264" y="114417"/>
                  <a:pt x="351642" y="89610"/>
                  <a:pt x="372496" y="80659"/>
                </a:cubicBezTo>
                <a:lnTo>
                  <a:pt x="489571" y="30473"/>
                </a:lnTo>
                <a:lnTo>
                  <a:pt x="259087" y="30473"/>
                </a:lnTo>
                <a:cubicBezTo>
                  <a:pt x="250659" y="30473"/>
                  <a:pt x="243851" y="37282"/>
                  <a:pt x="243851" y="45710"/>
                </a:cubicBezTo>
                <a:lnTo>
                  <a:pt x="243851" y="137129"/>
                </a:lnTo>
                <a:cubicBezTo>
                  <a:pt x="243851" y="145557"/>
                  <a:pt x="237043" y="152366"/>
                  <a:pt x="228615" y="152366"/>
                </a:cubicBezTo>
                <a:cubicBezTo>
                  <a:pt x="220188" y="152366"/>
                  <a:pt x="213380" y="145557"/>
                  <a:pt x="213380" y="137129"/>
                </a:cubicBezTo>
                <a:lnTo>
                  <a:pt x="213380" y="45710"/>
                </a:lnTo>
                <a:cubicBezTo>
                  <a:pt x="213380" y="20522"/>
                  <a:pt x="233900" y="0"/>
                  <a:pt x="2590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9" name="powerpoint template design by DAJU_PPT正版来源小红书大橘PPT微信DAJU_PPT请勿抄袭搬运！盗版必究！"/>
          <p:cNvSpPr>
            <a:spLocks noChangeAspect="1"/>
          </p:cNvSpPr>
          <p:nvPr/>
        </p:nvSpPr>
        <p:spPr bwMode="auto">
          <a:xfrm>
            <a:off x="8637048" y="5638724"/>
            <a:ext cx="315343" cy="315404"/>
          </a:xfrm>
          <a:custGeom>
            <a:avLst/>
            <a:gdLst>
              <a:gd name="connsiteX0" fmla="*/ 380952 w 518123"/>
              <a:gd name="connsiteY0" fmla="*/ 365797 h 518222"/>
              <a:gd name="connsiteX1" fmla="*/ 365716 w 518123"/>
              <a:gd name="connsiteY1" fmla="*/ 381038 h 518222"/>
              <a:gd name="connsiteX2" fmla="*/ 380952 w 518123"/>
              <a:gd name="connsiteY2" fmla="*/ 396278 h 518222"/>
              <a:gd name="connsiteX3" fmla="*/ 396189 w 518123"/>
              <a:gd name="connsiteY3" fmla="*/ 381038 h 518222"/>
              <a:gd name="connsiteX4" fmla="*/ 380952 w 518123"/>
              <a:gd name="connsiteY4" fmla="*/ 365797 h 518222"/>
              <a:gd name="connsiteX5" fmla="*/ 137172 w 518123"/>
              <a:gd name="connsiteY5" fmla="*/ 365797 h 518222"/>
              <a:gd name="connsiteX6" fmla="*/ 121936 w 518123"/>
              <a:gd name="connsiteY6" fmla="*/ 381038 h 518222"/>
              <a:gd name="connsiteX7" fmla="*/ 137172 w 518123"/>
              <a:gd name="connsiteY7" fmla="*/ 396278 h 518222"/>
              <a:gd name="connsiteX8" fmla="*/ 152408 w 518123"/>
              <a:gd name="connsiteY8" fmla="*/ 381038 h 518222"/>
              <a:gd name="connsiteX9" fmla="*/ 137172 w 518123"/>
              <a:gd name="connsiteY9" fmla="*/ 365797 h 518222"/>
              <a:gd name="connsiteX10" fmla="*/ 380952 w 518123"/>
              <a:gd name="connsiteY10" fmla="*/ 335315 h 518222"/>
              <a:gd name="connsiteX11" fmla="*/ 426661 w 518123"/>
              <a:gd name="connsiteY11" fmla="*/ 381038 h 518222"/>
              <a:gd name="connsiteX12" fmla="*/ 380952 w 518123"/>
              <a:gd name="connsiteY12" fmla="*/ 426760 h 518222"/>
              <a:gd name="connsiteX13" fmla="*/ 335243 w 518123"/>
              <a:gd name="connsiteY13" fmla="*/ 381038 h 518222"/>
              <a:gd name="connsiteX14" fmla="*/ 380952 w 518123"/>
              <a:gd name="connsiteY14" fmla="*/ 335315 h 518222"/>
              <a:gd name="connsiteX15" fmla="*/ 137172 w 518123"/>
              <a:gd name="connsiteY15" fmla="*/ 335315 h 518222"/>
              <a:gd name="connsiteX16" fmla="*/ 182881 w 518123"/>
              <a:gd name="connsiteY16" fmla="*/ 381038 h 518222"/>
              <a:gd name="connsiteX17" fmla="*/ 137172 w 518123"/>
              <a:gd name="connsiteY17" fmla="*/ 426760 h 518222"/>
              <a:gd name="connsiteX18" fmla="*/ 91463 w 518123"/>
              <a:gd name="connsiteY18" fmla="*/ 381038 h 518222"/>
              <a:gd name="connsiteX19" fmla="*/ 137172 w 518123"/>
              <a:gd name="connsiteY19" fmla="*/ 335315 h 518222"/>
              <a:gd name="connsiteX20" fmla="*/ 380952 w 518123"/>
              <a:gd name="connsiteY20" fmla="*/ 243871 h 518222"/>
              <a:gd name="connsiteX21" fmla="*/ 365716 w 518123"/>
              <a:gd name="connsiteY21" fmla="*/ 259112 h 518222"/>
              <a:gd name="connsiteX22" fmla="*/ 380952 w 518123"/>
              <a:gd name="connsiteY22" fmla="*/ 274352 h 518222"/>
              <a:gd name="connsiteX23" fmla="*/ 396189 w 518123"/>
              <a:gd name="connsiteY23" fmla="*/ 259112 h 518222"/>
              <a:gd name="connsiteX24" fmla="*/ 380952 w 518123"/>
              <a:gd name="connsiteY24" fmla="*/ 243871 h 518222"/>
              <a:gd name="connsiteX25" fmla="*/ 137172 w 518123"/>
              <a:gd name="connsiteY25" fmla="*/ 243871 h 518222"/>
              <a:gd name="connsiteX26" fmla="*/ 121936 w 518123"/>
              <a:gd name="connsiteY26" fmla="*/ 259112 h 518222"/>
              <a:gd name="connsiteX27" fmla="*/ 137172 w 518123"/>
              <a:gd name="connsiteY27" fmla="*/ 274352 h 518222"/>
              <a:gd name="connsiteX28" fmla="*/ 152408 w 518123"/>
              <a:gd name="connsiteY28" fmla="*/ 259112 h 518222"/>
              <a:gd name="connsiteX29" fmla="*/ 137172 w 518123"/>
              <a:gd name="connsiteY29" fmla="*/ 243871 h 518222"/>
              <a:gd name="connsiteX30" fmla="*/ 380952 w 518123"/>
              <a:gd name="connsiteY30" fmla="*/ 213389 h 518222"/>
              <a:gd name="connsiteX31" fmla="*/ 426661 w 518123"/>
              <a:gd name="connsiteY31" fmla="*/ 259112 h 518222"/>
              <a:gd name="connsiteX32" fmla="*/ 380952 w 518123"/>
              <a:gd name="connsiteY32" fmla="*/ 304834 h 518222"/>
              <a:gd name="connsiteX33" fmla="*/ 335243 w 518123"/>
              <a:gd name="connsiteY33" fmla="*/ 259112 h 518222"/>
              <a:gd name="connsiteX34" fmla="*/ 380952 w 518123"/>
              <a:gd name="connsiteY34" fmla="*/ 213389 h 518222"/>
              <a:gd name="connsiteX35" fmla="*/ 137172 w 518123"/>
              <a:gd name="connsiteY35" fmla="*/ 213389 h 518222"/>
              <a:gd name="connsiteX36" fmla="*/ 182881 w 518123"/>
              <a:gd name="connsiteY36" fmla="*/ 259112 h 518222"/>
              <a:gd name="connsiteX37" fmla="*/ 137172 w 518123"/>
              <a:gd name="connsiteY37" fmla="*/ 304834 h 518222"/>
              <a:gd name="connsiteX38" fmla="*/ 91463 w 518123"/>
              <a:gd name="connsiteY38" fmla="*/ 259112 h 518222"/>
              <a:gd name="connsiteX39" fmla="*/ 137172 w 518123"/>
              <a:gd name="connsiteY39" fmla="*/ 213389 h 518222"/>
              <a:gd name="connsiteX40" fmla="*/ 380952 w 518123"/>
              <a:gd name="connsiteY40" fmla="*/ 121945 h 518222"/>
              <a:gd name="connsiteX41" fmla="*/ 365716 w 518123"/>
              <a:gd name="connsiteY41" fmla="*/ 137185 h 518222"/>
              <a:gd name="connsiteX42" fmla="*/ 380952 w 518123"/>
              <a:gd name="connsiteY42" fmla="*/ 152426 h 518222"/>
              <a:gd name="connsiteX43" fmla="*/ 396189 w 518123"/>
              <a:gd name="connsiteY43" fmla="*/ 137185 h 518222"/>
              <a:gd name="connsiteX44" fmla="*/ 380952 w 518123"/>
              <a:gd name="connsiteY44" fmla="*/ 121945 h 518222"/>
              <a:gd name="connsiteX45" fmla="*/ 137172 w 518123"/>
              <a:gd name="connsiteY45" fmla="*/ 121945 h 518222"/>
              <a:gd name="connsiteX46" fmla="*/ 121936 w 518123"/>
              <a:gd name="connsiteY46" fmla="*/ 137185 h 518222"/>
              <a:gd name="connsiteX47" fmla="*/ 137172 w 518123"/>
              <a:gd name="connsiteY47" fmla="*/ 152426 h 518222"/>
              <a:gd name="connsiteX48" fmla="*/ 152408 w 518123"/>
              <a:gd name="connsiteY48" fmla="*/ 137185 h 518222"/>
              <a:gd name="connsiteX49" fmla="*/ 137172 w 518123"/>
              <a:gd name="connsiteY49" fmla="*/ 121945 h 518222"/>
              <a:gd name="connsiteX50" fmla="*/ 380952 w 518123"/>
              <a:gd name="connsiteY50" fmla="*/ 91463 h 518222"/>
              <a:gd name="connsiteX51" fmla="*/ 426661 w 518123"/>
              <a:gd name="connsiteY51" fmla="*/ 137185 h 518222"/>
              <a:gd name="connsiteX52" fmla="*/ 380952 w 518123"/>
              <a:gd name="connsiteY52" fmla="*/ 182908 h 518222"/>
              <a:gd name="connsiteX53" fmla="*/ 335243 w 518123"/>
              <a:gd name="connsiteY53" fmla="*/ 137185 h 518222"/>
              <a:gd name="connsiteX54" fmla="*/ 380952 w 518123"/>
              <a:gd name="connsiteY54" fmla="*/ 91463 h 518222"/>
              <a:gd name="connsiteX55" fmla="*/ 137172 w 518123"/>
              <a:gd name="connsiteY55" fmla="*/ 91463 h 518222"/>
              <a:gd name="connsiteX56" fmla="*/ 182881 w 518123"/>
              <a:gd name="connsiteY56" fmla="*/ 137185 h 518222"/>
              <a:gd name="connsiteX57" fmla="*/ 137172 w 518123"/>
              <a:gd name="connsiteY57" fmla="*/ 182908 h 518222"/>
              <a:gd name="connsiteX58" fmla="*/ 91463 w 518123"/>
              <a:gd name="connsiteY58" fmla="*/ 137185 h 518222"/>
              <a:gd name="connsiteX59" fmla="*/ 137172 w 518123"/>
              <a:gd name="connsiteY59" fmla="*/ 91463 h 518222"/>
              <a:gd name="connsiteX60" fmla="*/ 76195 w 518123"/>
              <a:gd name="connsiteY60" fmla="*/ 30484 h 518222"/>
              <a:gd name="connsiteX61" fmla="*/ 30478 w 518123"/>
              <a:gd name="connsiteY61" fmla="*/ 76209 h 518222"/>
              <a:gd name="connsiteX62" fmla="*/ 30478 w 518123"/>
              <a:gd name="connsiteY62" fmla="*/ 442013 h 518222"/>
              <a:gd name="connsiteX63" fmla="*/ 76195 w 518123"/>
              <a:gd name="connsiteY63" fmla="*/ 487738 h 518222"/>
              <a:gd name="connsiteX64" fmla="*/ 441929 w 518123"/>
              <a:gd name="connsiteY64" fmla="*/ 487738 h 518222"/>
              <a:gd name="connsiteX65" fmla="*/ 487645 w 518123"/>
              <a:gd name="connsiteY65" fmla="*/ 442013 h 518222"/>
              <a:gd name="connsiteX66" fmla="*/ 487645 w 518123"/>
              <a:gd name="connsiteY66" fmla="*/ 76209 h 518222"/>
              <a:gd name="connsiteX67" fmla="*/ 441929 w 518123"/>
              <a:gd name="connsiteY67" fmla="*/ 30484 h 518222"/>
              <a:gd name="connsiteX68" fmla="*/ 76195 w 518123"/>
              <a:gd name="connsiteY68" fmla="*/ 0 h 518222"/>
              <a:gd name="connsiteX69" fmla="*/ 441929 w 518123"/>
              <a:gd name="connsiteY69" fmla="*/ 0 h 518222"/>
              <a:gd name="connsiteX70" fmla="*/ 518123 w 518123"/>
              <a:gd name="connsiteY70" fmla="*/ 76209 h 518222"/>
              <a:gd name="connsiteX71" fmla="*/ 518123 w 518123"/>
              <a:gd name="connsiteY71" fmla="*/ 442013 h 518222"/>
              <a:gd name="connsiteX72" fmla="*/ 441929 w 518123"/>
              <a:gd name="connsiteY72" fmla="*/ 518222 h 518222"/>
              <a:gd name="connsiteX73" fmla="*/ 76195 w 518123"/>
              <a:gd name="connsiteY73" fmla="*/ 518222 h 518222"/>
              <a:gd name="connsiteX74" fmla="*/ 0 w 518123"/>
              <a:gd name="connsiteY74" fmla="*/ 442013 h 518222"/>
              <a:gd name="connsiteX75" fmla="*/ 0 w 518123"/>
              <a:gd name="connsiteY75" fmla="*/ 76209 h 518222"/>
              <a:gd name="connsiteX76" fmla="*/ 76195 w 518123"/>
              <a:gd name="connsiteY76" fmla="*/ 0 h 518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18123" h="518222">
                <a:moveTo>
                  <a:pt x="380952" y="365797"/>
                </a:moveTo>
                <a:cubicBezTo>
                  <a:pt x="372525" y="365797"/>
                  <a:pt x="365716" y="372608"/>
                  <a:pt x="365716" y="381038"/>
                </a:cubicBezTo>
                <a:cubicBezTo>
                  <a:pt x="365716" y="389468"/>
                  <a:pt x="372525" y="396278"/>
                  <a:pt x="380952" y="396278"/>
                </a:cubicBezTo>
                <a:cubicBezTo>
                  <a:pt x="389380" y="396278"/>
                  <a:pt x="396189" y="389468"/>
                  <a:pt x="396189" y="381038"/>
                </a:cubicBezTo>
                <a:cubicBezTo>
                  <a:pt x="396189" y="372608"/>
                  <a:pt x="389380" y="365797"/>
                  <a:pt x="380952" y="365797"/>
                </a:cubicBezTo>
                <a:close/>
                <a:moveTo>
                  <a:pt x="137172" y="365797"/>
                </a:moveTo>
                <a:cubicBezTo>
                  <a:pt x="128744" y="365797"/>
                  <a:pt x="121936" y="372608"/>
                  <a:pt x="121936" y="381038"/>
                </a:cubicBezTo>
                <a:cubicBezTo>
                  <a:pt x="121936" y="389468"/>
                  <a:pt x="128744" y="396278"/>
                  <a:pt x="137172" y="396278"/>
                </a:cubicBezTo>
                <a:cubicBezTo>
                  <a:pt x="145600" y="396278"/>
                  <a:pt x="152408" y="389468"/>
                  <a:pt x="152408" y="381038"/>
                </a:cubicBezTo>
                <a:cubicBezTo>
                  <a:pt x="152408" y="372608"/>
                  <a:pt x="145600" y="365797"/>
                  <a:pt x="137172" y="365797"/>
                </a:cubicBezTo>
                <a:close/>
                <a:moveTo>
                  <a:pt x="380952" y="335315"/>
                </a:moveTo>
                <a:cubicBezTo>
                  <a:pt x="406140" y="335315"/>
                  <a:pt x="426661" y="355843"/>
                  <a:pt x="426661" y="381038"/>
                </a:cubicBezTo>
                <a:cubicBezTo>
                  <a:pt x="426661" y="406233"/>
                  <a:pt x="406140" y="426760"/>
                  <a:pt x="380952" y="426760"/>
                </a:cubicBezTo>
                <a:cubicBezTo>
                  <a:pt x="355765" y="426760"/>
                  <a:pt x="335243" y="406233"/>
                  <a:pt x="335243" y="381038"/>
                </a:cubicBezTo>
                <a:cubicBezTo>
                  <a:pt x="335243" y="355843"/>
                  <a:pt x="355765" y="335315"/>
                  <a:pt x="380952" y="335315"/>
                </a:cubicBezTo>
                <a:close/>
                <a:moveTo>
                  <a:pt x="137172" y="335315"/>
                </a:moveTo>
                <a:cubicBezTo>
                  <a:pt x="162359" y="335315"/>
                  <a:pt x="182881" y="355843"/>
                  <a:pt x="182881" y="381038"/>
                </a:cubicBezTo>
                <a:cubicBezTo>
                  <a:pt x="182881" y="406233"/>
                  <a:pt x="162359" y="426760"/>
                  <a:pt x="137172" y="426760"/>
                </a:cubicBezTo>
                <a:cubicBezTo>
                  <a:pt x="111984" y="426760"/>
                  <a:pt x="91463" y="406233"/>
                  <a:pt x="91463" y="381038"/>
                </a:cubicBezTo>
                <a:cubicBezTo>
                  <a:pt x="91463" y="355843"/>
                  <a:pt x="111984" y="335315"/>
                  <a:pt x="137172" y="335315"/>
                </a:cubicBezTo>
                <a:close/>
                <a:moveTo>
                  <a:pt x="380952" y="243871"/>
                </a:moveTo>
                <a:cubicBezTo>
                  <a:pt x="372525" y="243871"/>
                  <a:pt x="365716" y="250681"/>
                  <a:pt x="365716" y="259112"/>
                </a:cubicBezTo>
                <a:cubicBezTo>
                  <a:pt x="365716" y="267542"/>
                  <a:pt x="372525" y="274352"/>
                  <a:pt x="380952" y="274352"/>
                </a:cubicBezTo>
                <a:cubicBezTo>
                  <a:pt x="389380" y="274352"/>
                  <a:pt x="396189" y="267542"/>
                  <a:pt x="396189" y="259112"/>
                </a:cubicBezTo>
                <a:cubicBezTo>
                  <a:pt x="396189" y="250681"/>
                  <a:pt x="389380" y="243871"/>
                  <a:pt x="380952" y="243871"/>
                </a:cubicBezTo>
                <a:close/>
                <a:moveTo>
                  <a:pt x="137172" y="243871"/>
                </a:moveTo>
                <a:cubicBezTo>
                  <a:pt x="128744" y="243871"/>
                  <a:pt x="121936" y="250681"/>
                  <a:pt x="121936" y="259112"/>
                </a:cubicBezTo>
                <a:cubicBezTo>
                  <a:pt x="121936" y="267542"/>
                  <a:pt x="128744" y="274352"/>
                  <a:pt x="137172" y="274352"/>
                </a:cubicBezTo>
                <a:cubicBezTo>
                  <a:pt x="145600" y="274352"/>
                  <a:pt x="152408" y="267542"/>
                  <a:pt x="152408" y="259112"/>
                </a:cubicBezTo>
                <a:cubicBezTo>
                  <a:pt x="152408" y="250681"/>
                  <a:pt x="145600" y="243871"/>
                  <a:pt x="137172" y="243871"/>
                </a:cubicBezTo>
                <a:close/>
                <a:moveTo>
                  <a:pt x="380952" y="213389"/>
                </a:moveTo>
                <a:cubicBezTo>
                  <a:pt x="406140" y="213389"/>
                  <a:pt x="426661" y="233917"/>
                  <a:pt x="426661" y="259112"/>
                </a:cubicBezTo>
                <a:cubicBezTo>
                  <a:pt x="426661" y="284306"/>
                  <a:pt x="406140" y="304834"/>
                  <a:pt x="380952" y="304834"/>
                </a:cubicBezTo>
                <a:cubicBezTo>
                  <a:pt x="355765" y="304834"/>
                  <a:pt x="335243" y="284306"/>
                  <a:pt x="335243" y="259112"/>
                </a:cubicBezTo>
                <a:cubicBezTo>
                  <a:pt x="335243" y="233917"/>
                  <a:pt x="355765" y="213389"/>
                  <a:pt x="380952" y="213389"/>
                </a:cubicBezTo>
                <a:close/>
                <a:moveTo>
                  <a:pt x="137172" y="213389"/>
                </a:moveTo>
                <a:cubicBezTo>
                  <a:pt x="162359" y="213389"/>
                  <a:pt x="182881" y="233917"/>
                  <a:pt x="182881" y="259112"/>
                </a:cubicBezTo>
                <a:cubicBezTo>
                  <a:pt x="182881" y="284306"/>
                  <a:pt x="162359" y="304834"/>
                  <a:pt x="137172" y="304834"/>
                </a:cubicBezTo>
                <a:cubicBezTo>
                  <a:pt x="111984" y="304834"/>
                  <a:pt x="91463" y="284306"/>
                  <a:pt x="91463" y="259112"/>
                </a:cubicBezTo>
                <a:cubicBezTo>
                  <a:pt x="91463" y="233917"/>
                  <a:pt x="111984" y="213389"/>
                  <a:pt x="137172" y="213389"/>
                </a:cubicBezTo>
                <a:close/>
                <a:moveTo>
                  <a:pt x="380952" y="121945"/>
                </a:moveTo>
                <a:cubicBezTo>
                  <a:pt x="372525" y="121945"/>
                  <a:pt x="365716" y="128755"/>
                  <a:pt x="365716" y="137185"/>
                </a:cubicBezTo>
                <a:cubicBezTo>
                  <a:pt x="365716" y="145615"/>
                  <a:pt x="372525" y="152426"/>
                  <a:pt x="380952" y="152426"/>
                </a:cubicBezTo>
                <a:cubicBezTo>
                  <a:pt x="389380" y="152426"/>
                  <a:pt x="396189" y="145615"/>
                  <a:pt x="396189" y="137185"/>
                </a:cubicBezTo>
                <a:cubicBezTo>
                  <a:pt x="396189" y="128755"/>
                  <a:pt x="389380" y="121945"/>
                  <a:pt x="380952" y="121945"/>
                </a:cubicBezTo>
                <a:close/>
                <a:moveTo>
                  <a:pt x="137172" y="121945"/>
                </a:moveTo>
                <a:cubicBezTo>
                  <a:pt x="128744" y="121945"/>
                  <a:pt x="121936" y="128755"/>
                  <a:pt x="121936" y="137185"/>
                </a:cubicBezTo>
                <a:cubicBezTo>
                  <a:pt x="121936" y="145615"/>
                  <a:pt x="128744" y="152426"/>
                  <a:pt x="137172" y="152426"/>
                </a:cubicBezTo>
                <a:cubicBezTo>
                  <a:pt x="145600" y="152426"/>
                  <a:pt x="152408" y="145615"/>
                  <a:pt x="152408" y="137185"/>
                </a:cubicBezTo>
                <a:cubicBezTo>
                  <a:pt x="152408" y="128755"/>
                  <a:pt x="145600" y="121945"/>
                  <a:pt x="137172" y="121945"/>
                </a:cubicBezTo>
                <a:close/>
                <a:moveTo>
                  <a:pt x="380952" y="91463"/>
                </a:moveTo>
                <a:cubicBezTo>
                  <a:pt x="406140" y="91463"/>
                  <a:pt x="426661" y="111990"/>
                  <a:pt x="426661" y="137185"/>
                </a:cubicBezTo>
                <a:cubicBezTo>
                  <a:pt x="426661" y="162380"/>
                  <a:pt x="406140" y="182908"/>
                  <a:pt x="380952" y="182908"/>
                </a:cubicBezTo>
                <a:cubicBezTo>
                  <a:pt x="355765" y="182908"/>
                  <a:pt x="335243" y="162380"/>
                  <a:pt x="335243" y="137185"/>
                </a:cubicBezTo>
                <a:cubicBezTo>
                  <a:pt x="335243" y="111990"/>
                  <a:pt x="355765" y="91463"/>
                  <a:pt x="380952" y="91463"/>
                </a:cubicBezTo>
                <a:close/>
                <a:moveTo>
                  <a:pt x="137172" y="91463"/>
                </a:moveTo>
                <a:cubicBezTo>
                  <a:pt x="162359" y="91463"/>
                  <a:pt x="182881" y="111990"/>
                  <a:pt x="182881" y="137185"/>
                </a:cubicBezTo>
                <a:cubicBezTo>
                  <a:pt x="182881" y="162380"/>
                  <a:pt x="162359" y="182908"/>
                  <a:pt x="137172" y="182908"/>
                </a:cubicBezTo>
                <a:cubicBezTo>
                  <a:pt x="111984" y="182908"/>
                  <a:pt x="91463" y="162380"/>
                  <a:pt x="91463" y="137185"/>
                </a:cubicBezTo>
                <a:cubicBezTo>
                  <a:pt x="91463" y="111990"/>
                  <a:pt x="111984" y="91463"/>
                  <a:pt x="137172" y="91463"/>
                </a:cubicBezTo>
                <a:close/>
                <a:moveTo>
                  <a:pt x="76195" y="30484"/>
                </a:moveTo>
                <a:cubicBezTo>
                  <a:pt x="51003" y="30484"/>
                  <a:pt x="30478" y="51012"/>
                  <a:pt x="30478" y="76209"/>
                </a:cubicBezTo>
                <a:lnTo>
                  <a:pt x="30478" y="442013"/>
                </a:lnTo>
                <a:cubicBezTo>
                  <a:pt x="30478" y="467210"/>
                  <a:pt x="51003" y="487738"/>
                  <a:pt x="76195" y="487738"/>
                </a:cubicBezTo>
                <a:lnTo>
                  <a:pt x="441929" y="487738"/>
                </a:lnTo>
                <a:cubicBezTo>
                  <a:pt x="467120" y="487738"/>
                  <a:pt x="487645" y="467210"/>
                  <a:pt x="487645" y="442013"/>
                </a:cubicBezTo>
                <a:lnTo>
                  <a:pt x="487645" y="76209"/>
                </a:lnTo>
                <a:cubicBezTo>
                  <a:pt x="487645" y="51012"/>
                  <a:pt x="467120" y="30484"/>
                  <a:pt x="441929" y="30484"/>
                </a:cubicBezTo>
                <a:close/>
                <a:moveTo>
                  <a:pt x="76195" y="0"/>
                </a:moveTo>
                <a:lnTo>
                  <a:pt x="441929" y="0"/>
                </a:lnTo>
                <a:cubicBezTo>
                  <a:pt x="483931" y="0"/>
                  <a:pt x="518123" y="34199"/>
                  <a:pt x="518123" y="76209"/>
                </a:cubicBezTo>
                <a:lnTo>
                  <a:pt x="518123" y="442013"/>
                </a:lnTo>
                <a:cubicBezTo>
                  <a:pt x="518123" y="484023"/>
                  <a:pt x="483931" y="518222"/>
                  <a:pt x="441929" y="518222"/>
                </a:cubicBezTo>
                <a:lnTo>
                  <a:pt x="76195" y="518222"/>
                </a:lnTo>
                <a:cubicBezTo>
                  <a:pt x="34145" y="518174"/>
                  <a:pt x="48" y="484071"/>
                  <a:pt x="0" y="442013"/>
                </a:cubicBezTo>
                <a:lnTo>
                  <a:pt x="0" y="76209"/>
                </a:lnTo>
                <a:cubicBezTo>
                  <a:pt x="0" y="34199"/>
                  <a:pt x="34192" y="0"/>
                  <a:pt x="7619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0" name="powerpoint template design by DAJU_PPT正版来源小红书大橘PPT微信DAJU_PPT请勿抄袭搬运！盗版必究！"/>
          <p:cNvSpPr>
            <a:spLocks noChangeAspect="1"/>
          </p:cNvSpPr>
          <p:nvPr/>
        </p:nvSpPr>
        <p:spPr bwMode="auto">
          <a:xfrm>
            <a:off x="9503778" y="5678169"/>
            <a:ext cx="315404" cy="236514"/>
          </a:xfrm>
          <a:custGeom>
            <a:avLst/>
            <a:gdLst>
              <a:gd name="connsiteX0" fmla="*/ 502847 w 609586"/>
              <a:gd name="connsiteY0" fmla="*/ 365700 h 457115"/>
              <a:gd name="connsiteX1" fmla="*/ 518077 w 609586"/>
              <a:gd name="connsiteY1" fmla="*/ 380929 h 457115"/>
              <a:gd name="connsiteX2" fmla="*/ 502847 w 609586"/>
              <a:gd name="connsiteY2" fmla="*/ 396159 h 457115"/>
              <a:gd name="connsiteX3" fmla="*/ 487618 w 609586"/>
              <a:gd name="connsiteY3" fmla="*/ 380929 h 457115"/>
              <a:gd name="connsiteX4" fmla="*/ 502847 w 609586"/>
              <a:gd name="connsiteY4" fmla="*/ 365700 h 457115"/>
              <a:gd name="connsiteX5" fmla="*/ 15238 w 609586"/>
              <a:gd name="connsiteY5" fmla="*/ 365692 h 457115"/>
              <a:gd name="connsiteX6" fmla="*/ 350480 w 609586"/>
              <a:gd name="connsiteY6" fmla="*/ 365692 h 457115"/>
              <a:gd name="connsiteX7" fmla="*/ 365719 w 609586"/>
              <a:gd name="connsiteY7" fmla="*/ 380929 h 457115"/>
              <a:gd name="connsiteX8" fmla="*/ 350480 w 609586"/>
              <a:gd name="connsiteY8" fmla="*/ 396167 h 457115"/>
              <a:gd name="connsiteX9" fmla="*/ 30476 w 609586"/>
              <a:gd name="connsiteY9" fmla="*/ 396167 h 457115"/>
              <a:gd name="connsiteX10" fmla="*/ 30476 w 609586"/>
              <a:gd name="connsiteY10" fmla="*/ 411404 h 457115"/>
              <a:gd name="connsiteX11" fmla="*/ 45715 w 609586"/>
              <a:gd name="connsiteY11" fmla="*/ 426641 h 457115"/>
              <a:gd name="connsiteX12" fmla="*/ 350480 w 609586"/>
              <a:gd name="connsiteY12" fmla="*/ 426641 h 457115"/>
              <a:gd name="connsiteX13" fmla="*/ 365719 w 609586"/>
              <a:gd name="connsiteY13" fmla="*/ 441878 h 457115"/>
              <a:gd name="connsiteX14" fmla="*/ 350480 w 609586"/>
              <a:gd name="connsiteY14" fmla="*/ 457115 h 457115"/>
              <a:gd name="connsiteX15" fmla="*/ 45715 w 609586"/>
              <a:gd name="connsiteY15" fmla="*/ 457115 h 457115"/>
              <a:gd name="connsiteX16" fmla="*/ 0 w 609586"/>
              <a:gd name="connsiteY16" fmla="*/ 411404 h 457115"/>
              <a:gd name="connsiteX17" fmla="*/ 0 w 609586"/>
              <a:gd name="connsiteY17" fmla="*/ 380929 h 457115"/>
              <a:gd name="connsiteX18" fmla="*/ 15238 w 609586"/>
              <a:gd name="connsiteY18" fmla="*/ 365692 h 457115"/>
              <a:gd name="connsiteX19" fmla="*/ 441930 w 609586"/>
              <a:gd name="connsiteY19" fmla="*/ 152389 h 457115"/>
              <a:gd name="connsiteX20" fmla="*/ 426689 w 609586"/>
              <a:gd name="connsiteY20" fmla="*/ 167626 h 457115"/>
              <a:gd name="connsiteX21" fmla="*/ 426689 w 609586"/>
              <a:gd name="connsiteY21" fmla="*/ 411406 h 457115"/>
              <a:gd name="connsiteX22" fmla="*/ 441930 w 609586"/>
              <a:gd name="connsiteY22" fmla="*/ 426643 h 457115"/>
              <a:gd name="connsiteX23" fmla="*/ 563862 w 609586"/>
              <a:gd name="connsiteY23" fmla="*/ 426643 h 457115"/>
              <a:gd name="connsiteX24" fmla="*/ 579103 w 609586"/>
              <a:gd name="connsiteY24" fmla="*/ 411406 h 457115"/>
              <a:gd name="connsiteX25" fmla="*/ 579103 w 609586"/>
              <a:gd name="connsiteY25" fmla="*/ 167626 h 457115"/>
              <a:gd name="connsiteX26" fmla="*/ 563862 w 609586"/>
              <a:gd name="connsiteY26" fmla="*/ 152389 h 457115"/>
              <a:gd name="connsiteX27" fmla="*/ 441930 w 609586"/>
              <a:gd name="connsiteY27" fmla="*/ 121917 h 457115"/>
              <a:gd name="connsiteX28" fmla="*/ 563862 w 609586"/>
              <a:gd name="connsiteY28" fmla="*/ 121917 h 457115"/>
              <a:gd name="connsiteX29" fmla="*/ 609586 w 609586"/>
              <a:gd name="connsiteY29" fmla="*/ 167626 h 457115"/>
              <a:gd name="connsiteX30" fmla="*/ 609586 w 609586"/>
              <a:gd name="connsiteY30" fmla="*/ 411406 h 457115"/>
              <a:gd name="connsiteX31" fmla="*/ 563862 w 609586"/>
              <a:gd name="connsiteY31" fmla="*/ 457115 h 457115"/>
              <a:gd name="connsiteX32" fmla="*/ 441930 w 609586"/>
              <a:gd name="connsiteY32" fmla="*/ 457115 h 457115"/>
              <a:gd name="connsiteX33" fmla="*/ 396206 w 609586"/>
              <a:gd name="connsiteY33" fmla="*/ 411406 h 457115"/>
              <a:gd name="connsiteX34" fmla="*/ 396206 w 609586"/>
              <a:gd name="connsiteY34" fmla="*/ 167626 h 457115"/>
              <a:gd name="connsiteX35" fmla="*/ 441930 w 609586"/>
              <a:gd name="connsiteY35" fmla="*/ 121917 h 457115"/>
              <a:gd name="connsiteX36" fmla="*/ 106668 w 609586"/>
              <a:gd name="connsiteY36" fmla="*/ 0 h 457115"/>
              <a:gd name="connsiteX37" fmla="*/ 502863 w 609586"/>
              <a:gd name="connsiteY37" fmla="*/ 0 h 457115"/>
              <a:gd name="connsiteX38" fmla="*/ 548578 w 609586"/>
              <a:gd name="connsiteY38" fmla="*/ 45711 h 457115"/>
              <a:gd name="connsiteX39" fmla="*/ 548578 w 609586"/>
              <a:gd name="connsiteY39" fmla="*/ 76186 h 457115"/>
              <a:gd name="connsiteX40" fmla="*/ 533340 w 609586"/>
              <a:gd name="connsiteY40" fmla="*/ 91423 h 457115"/>
              <a:gd name="connsiteX41" fmla="*/ 518102 w 609586"/>
              <a:gd name="connsiteY41" fmla="*/ 76186 h 457115"/>
              <a:gd name="connsiteX42" fmla="*/ 518102 w 609586"/>
              <a:gd name="connsiteY42" fmla="*/ 45711 h 457115"/>
              <a:gd name="connsiteX43" fmla="*/ 502863 w 609586"/>
              <a:gd name="connsiteY43" fmla="*/ 30474 h 457115"/>
              <a:gd name="connsiteX44" fmla="*/ 106668 w 609586"/>
              <a:gd name="connsiteY44" fmla="*/ 30474 h 457115"/>
              <a:gd name="connsiteX45" fmla="*/ 91430 w 609586"/>
              <a:gd name="connsiteY45" fmla="*/ 45711 h 457115"/>
              <a:gd name="connsiteX46" fmla="*/ 91430 w 609586"/>
              <a:gd name="connsiteY46" fmla="*/ 289506 h 457115"/>
              <a:gd name="connsiteX47" fmla="*/ 106668 w 609586"/>
              <a:gd name="connsiteY47" fmla="*/ 304743 h 457115"/>
              <a:gd name="connsiteX48" fmla="*/ 350480 w 609586"/>
              <a:gd name="connsiteY48" fmla="*/ 304743 h 457115"/>
              <a:gd name="connsiteX49" fmla="*/ 365719 w 609586"/>
              <a:gd name="connsiteY49" fmla="*/ 319980 h 457115"/>
              <a:gd name="connsiteX50" fmla="*/ 350480 w 609586"/>
              <a:gd name="connsiteY50" fmla="*/ 335217 h 457115"/>
              <a:gd name="connsiteX51" fmla="*/ 106668 w 609586"/>
              <a:gd name="connsiteY51" fmla="*/ 335217 h 457115"/>
              <a:gd name="connsiteX52" fmla="*/ 60953 w 609586"/>
              <a:gd name="connsiteY52" fmla="*/ 289506 h 457115"/>
              <a:gd name="connsiteX53" fmla="*/ 60953 w 609586"/>
              <a:gd name="connsiteY53" fmla="*/ 45711 h 457115"/>
              <a:gd name="connsiteX54" fmla="*/ 106668 w 609586"/>
              <a:gd name="connsiteY54" fmla="*/ 0 h 457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609586" h="457115">
                <a:moveTo>
                  <a:pt x="502847" y="365700"/>
                </a:moveTo>
                <a:cubicBezTo>
                  <a:pt x="511271" y="365652"/>
                  <a:pt x="518124" y="372505"/>
                  <a:pt x="518077" y="380929"/>
                </a:cubicBezTo>
                <a:cubicBezTo>
                  <a:pt x="518124" y="389353"/>
                  <a:pt x="511271" y="396206"/>
                  <a:pt x="502847" y="396159"/>
                </a:cubicBezTo>
                <a:cubicBezTo>
                  <a:pt x="494423" y="396206"/>
                  <a:pt x="487570" y="389353"/>
                  <a:pt x="487618" y="380929"/>
                </a:cubicBezTo>
                <a:cubicBezTo>
                  <a:pt x="487570" y="372505"/>
                  <a:pt x="494423" y="365652"/>
                  <a:pt x="502847" y="365700"/>
                </a:cubicBezTo>
                <a:close/>
                <a:moveTo>
                  <a:pt x="15238" y="365692"/>
                </a:moveTo>
                <a:lnTo>
                  <a:pt x="350480" y="365692"/>
                </a:lnTo>
                <a:cubicBezTo>
                  <a:pt x="358909" y="365692"/>
                  <a:pt x="365719" y="372501"/>
                  <a:pt x="365719" y="380929"/>
                </a:cubicBezTo>
                <a:cubicBezTo>
                  <a:pt x="365719" y="389357"/>
                  <a:pt x="358909" y="396167"/>
                  <a:pt x="350480" y="396167"/>
                </a:cubicBezTo>
                <a:lnTo>
                  <a:pt x="30476" y="396167"/>
                </a:lnTo>
                <a:lnTo>
                  <a:pt x="30476" y="411404"/>
                </a:lnTo>
                <a:cubicBezTo>
                  <a:pt x="30476" y="419832"/>
                  <a:pt x="37286" y="426641"/>
                  <a:pt x="45715" y="426641"/>
                </a:cubicBezTo>
                <a:lnTo>
                  <a:pt x="350480" y="426641"/>
                </a:lnTo>
                <a:cubicBezTo>
                  <a:pt x="358909" y="426641"/>
                  <a:pt x="365719" y="433450"/>
                  <a:pt x="365719" y="441878"/>
                </a:cubicBezTo>
                <a:cubicBezTo>
                  <a:pt x="365719" y="450306"/>
                  <a:pt x="358909" y="457115"/>
                  <a:pt x="350480" y="457115"/>
                </a:cubicBezTo>
                <a:lnTo>
                  <a:pt x="45715" y="457115"/>
                </a:lnTo>
                <a:cubicBezTo>
                  <a:pt x="20524" y="457115"/>
                  <a:pt x="0" y="436593"/>
                  <a:pt x="0" y="411404"/>
                </a:cubicBezTo>
                <a:lnTo>
                  <a:pt x="0" y="380929"/>
                </a:lnTo>
                <a:cubicBezTo>
                  <a:pt x="0" y="372501"/>
                  <a:pt x="6809" y="365692"/>
                  <a:pt x="15238" y="365692"/>
                </a:cubicBezTo>
                <a:close/>
                <a:moveTo>
                  <a:pt x="441930" y="152389"/>
                </a:moveTo>
                <a:cubicBezTo>
                  <a:pt x="433500" y="152389"/>
                  <a:pt x="426689" y="159198"/>
                  <a:pt x="426689" y="167626"/>
                </a:cubicBezTo>
                <a:lnTo>
                  <a:pt x="426689" y="411406"/>
                </a:lnTo>
                <a:cubicBezTo>
                  <a:pt x="426689" y="419834"/>
                  <a:pt x="433500" y="426643"/>
                  <a:pt x="441930" y="426643"/>
                </a:cubicBezTo>
                <a:lnTo>
                  <a:pt x="563862" y="426643"/>
                </a:lnTo>
                <a:cubicBezTo>
                  <a:pt x="572292" y="426643"/>
                  <a:pt x="579103" y="419834"/>
                  <a:pt x="579103" y="411406"/>
                </a:cubicBezTo>
                <a:lnTo>
                  <a:pt x="579103" y="167626"/>
                </a:lnTo>
                <a:cubicBezTo>
                  <a:pt x="579103" y="159198"/>
                  <a:pt x="572292" y="152389"/>
                  <a:pt x="563862" y="152389"/>
                </a:cubicBezTo>
                <a:close/>
                <a:moveTo>
                  <a:pt x="441930" y="121917"/>
                </a:moveTo>
                <a:lnTo>
                  <a:pt x="563862" y="121917"/>
                </a:lnTo>
                <a:cubicBezTo>
                  <a:pt x="589058" y="121917"/>
                  <a:pt x="609586" y="142438"/>
                  <a:pt x="609586" y="167626"/>
                </a:cubicBezTo>
                <a:lnTo>
                  <a:pt x="609586" y="411406"/>
                </a:lnTo>
                <a:cubicBezTo>
                  <a:pt x="609586" y="436594"/>
                  <a:pt x="589058" y="457115"/>
                  <a:pt x="563862" y="457115"/>
                </a:cubicBezTo>
                <a:lnTo>
                  <a:pt x="441930" y="457115"/>
                </a:lnTo>
                <a:cubicBezTo>
                  <a:pt x="416734" y="457115"/>
                  <a:pt x="396206" y="436594"/>
                  <a:pt x="396206" y="411406"/>
                </a:cubicBezTo>
                <a:lnTo>
                  <a:pt x="396206" y="167626"/>
                </a:lnTo>
                <a:cubicBezTo>
                  <a:pt x="396206" y="142438"/>
                  <a:pt x="416734" y="121917"/>
                  <a:pt x="441930" y="121917"/>
                </a:cubicBezTo>
                <a:close/>
                <a:moveTo>
                  <a:pt x="106668" y="0"/>
                </a:moveTo>
                <a:lnTo>
                  <a:pt x="502863" y="0"/>
                </a:lnTo>
                <a:cubicBezTo>
                  <a:pt x="528054" y="0"/>
                  <a:pt x="548578" y="20522"/>
                  <a:pt x="548578" y="45711"/>
                </a:cubicBezTo>
                <a:lnTo>
                  <a:pt x="548578" y="76186"/>
                </a:lnTo>
                <a:cubicBezTo>
                  <a:pt x="548578" y="84614"/>
                  <a:pt x="541769" y="91423"/>
                  <a:pt x="533340" y="91423"/>
                </a:cubicBezTo>
                <a:cubicBezTo>
                  <a:pt x="524911" y="91423"/>
                  <a:pt x="518102" y="84614"/>
                  <a:pt x="518102" y="76186"/>
                </a:cubicBezTo>
                <a:lnTo>
                  <a:pt x="518102" y="45711"/>
                </a:lnTo>
                <a:cubicBezTo>
                  <a:pt x="518102" y="37283"/>
                  <a:pt x="511292" y="30474"/>
                  <a:pt x="502863" y="30474"/>
                </a:cubicBezTo>
                <a:lnTo>
                  <a:pt x="106668" y="30474"/>
                </a:lnTo>
                <a:cubicBezTo>
                  <a:pt x="98239" y="30474"/>
                  <a:pt x="91430" y="37283"/>
                  <a:pt x="91430" y="45711"/>
                </a:cubicBezTo>
                <a:lnTo>
                  <a:pt x="91430" y="289506"/>
                </a:lnTo>
                <a:cubicBezTo>
                  <a:pt x="91430" y="297934"/>
                  <a:pt x="98239" y="304743"/>
                  <a:pt x="106668" y="304743"/>
                </a:cubicBezTo>
                <a:lnTo>
                  <a:pt x="350480" y="304743"/>
                </a:lnTo>
                <a:cubicBezTo>
                  <a:pt x="358909" y="304743"/>
                  <a:pt x="365719" y="311552"/>
                  <a:pt x="365719" y="319980"/>
                </a:cubicBezTo>
                <a:cubicBezTo>
                  <a:pt x="365719" y="328408"/>
                  <a:pt x="358909" y="335217"/>
                  <a:pt x="350480" y="335217"/>
                </a:cubicBezTo>
                <a:lnTo>
                  <a:pt x="106668" y="335217"/>
                </a:lnTo>
                <a:cubicBezTo>
                  <a:pt x="81477" y="335217"/>
                  <a:pt x="60953" y="314695"/>
                  <a:pt x="60953" y="289506"/>
                </a:cubicBezTo>
                <a:lnTo>
                  <a:pt x="60953" y="45711"/>
                </a:lnTo>
                <a:cubicBezTo>
                  <a:pt x="60953" y="20522"/>
                  <a:pt x="81477" y="0"/>
                  <a:pt x="1066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grpSp>
        <p:nvGrpSpPr>
          <p:cNvPr id="2" name="powerpoint template design by DAJU_PPT正版来源小红书大橘PPT微信DAJU_PPT请勿抄袭搬运！盗版必究！"/>
          <p:cNvGrpSpPr/>
          <p:nvPr/>
        </p:nvGrpSpPr>
        <p:grpSpPr>
          <a:xfrm>
            <a:off x="609601" y="1537160"/>
            <a:ext cx="5722662" cy="4551123"/>
            <a:chOff x="609601" y="1537161"/>
            <a:chExt cx="5722662" cy="3783678"/>
          </a:xfrm>
        </p:grpSpPr>
        <p:sp>
          <p:nvSpPr>
            <p:cNvPr id="23" name="powerpoint template design by DAJU_PPT正版来源小红书大橘PPT微信DAJU_PPT请勿抄袭搬运！盗版必究！-1"/>
            <p:cNvSpPr/>
            <p:nvPr/>
          </p:nvSpPr>
          <p:spPr>
            <a:xfrm>
              <a:off x="609601" y="1537161"/>
              <a:ext cx="2769502" cy="3783678"/>
            </a:xfrm>
            <a:prstGeom prst="round2DiagRect">
              <a:avLst/>
            </a:prstGeom>
            <a:blipFill dpi="0" rotWithShape="1">
              <a:blip r:embed="rId2" cstate="print"/>
              <a:srcRect/>
              <a:stretch>
                <a:fillRect l="-59554" r="-59554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" name="powerpoint template design by DAJU_PPT正版来源小红书大橘PPT微信DAJU_PPT请勿抄袭搬运！盗版必究！-2"/>
            <p:cNvSpPr/>
            <p:nvPr/>
          </p:nvSpPr>
          <p:spPr>
            <a:xfrm>
              <a:off x="3562761" y="1537161"/>
              <a:ext cx="2769502" cy="3783678"/>
            </a:xfrm>
            <a:prstGeom prst="round2DiagRect">
              <a:avLst/>
            </a:prstGeom>
            <a:blipFill dpi="0" rotWithShape="1">
              <a:blip r:embed="rId3" cstate="print"/>
              <a:srcRect/>
              <a:stretch>
                <a:fillRect l="-74053" r="-7405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3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学生干部工作</a:t>
            </a:r>
          </a:p>
        </p:txBody>
      </p:sp>
      <p:grpSp>
        <p:nvGrpSpPr>
          <p:cNvPr id="19" name="powerpoint template design by DAJU_PPT正版来源小红书大橘PPT微信DAJU_PPT请勿抄袭搬运！盗版必究！"/>
          <p:cNvGrpSpPr/>
          <p:nvPr/>
        </p:nvGrpSpPr>
        <p:grpSpPr>
          <a:xfrm>
            <a:off x="5699760" y="2570459"/>
            <a:ext cx="5001390" cy="2253474"/>
            <a:chOff x="609600" y="2315382"/>
            <a:chExt cx="5001390" cy="2253474"/>
          </a:xfrm>
        </p:grpSpPr>
        <p:sp>
          <p:nvSpPr>
            <p:cNvPr id="20" name="powerpoint template design by DAJU_PPT正版来源小红书大橘PPT微信DAJU_PPT请勿抄袭搬运！盗版必究！-1"/>
            <p:cNvSpPr/>
            <p:nvPr/>
          </p:nvSpPr>
          <p:spPr>
            <a:xfrm>
              <a:off x="609600" y="2803436"/>
              <a:ext cx="5001390" cy="1765420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1B3868"/>
                </a:buClr>
              </a:pPr>
              <a:r>
                <a:rPr lang="en-US" altLang="zh-CN" dirty="0">
                  <a:latin typeface="+mn-ea"/>
                </a:rPr>
                <a:t>正文内容，选择模板中的文字然后鼠标右键，粘贴选项里面选择“只保留文字”即可更改为您想替换的文字，直接粘贴可能会改变文字格式。不建议您PPT中使用过多文字，尽量将文字精简，总结后按照一定的逻辑关系进行排列。</a:t>
              </a:r>
            </a:p>
          </p:txBody>
        </p:sp>
        <p:sp>
          <p:nvSpPr>
            <p:cNvPr id="21" name="powerpoint template design by DAJU_PPT正版来源小红书大橘PPT微信DAJU_PPT请勿抄袭搬运！盗版必究！-2"/>
            <p:cNvSpPr txBox="1"/>
            <p:nvPr/>
          </p:nvSpPr>
          <p:spPr>
            <a:xfrm>
              <a:off x="609600" y="2315382"/>
              <a:ext cx="313944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2400" b="1" spc="100" dirty="0">
                  <a:solidFill>
                    <a:schemeClr val="accent1"/>
                  </a:solidFill>
                  <a:latin typeface="+mj-ea"/>
                  <a:ea typeface="+mj-ea"/>
                </a:rPr>
                <a:t>在此处添加你的标题</a:t>
              </a:r>
            </a:p>
          </p:txBody>
        </p:sp>
      </p:grpSp>
      <p:sp>
        <p:nvSpPr>
          <p:cNvPr id="14" name="powerpoint template design by DAJU_PPT正版来源小红书大橘PPT微信DAJU_PPT请勿抄袭搬运！盗版必究！"/>
          <p:cNvSpPr/>
          <p:nvPr/>
        </p:nvSpPr>
        <p:spPr>
          <a:xfrm>
            <a:off x="0" y="1653613"/>
            <a:ext cx="5297004" cy="5204387"/>
          </a:xfrm>
          <a:custGeom>
            <a:avLst/>
            <a:gdLst>
              <a:gd name="connsiteX0" fmla="*/ 2033865 w 5297004"/>
              <a:gd name="connsiteY0" fmla="*/ 0 h 5204387"/>
              <a:gd name="connsiteX1" fmla="*/ 5297004 w 5297004"/>
              <a:gd name="connsiteY1" fmla="*/ 3263139 h 5204387"/>
              <a:gd name="connsiteX2" fmla="*/ 4739711 w 5297004"/>
              <a:gd name="connsiteY2" fmla="*/ 5087591 h 5204387"/>
              <a:gd name="connsiteX3" fmla="*/ 4652373 w 5297004"/>
              <a:gd name="connsiteY3" fmla="*/ 5204387 h 5204387"/>
              <a:gd name="connsiteX4" fmla="*/ 0 w 5297004"/>
              <a:gd name="connsiteY4" fmla="*/ 5204387 h 5204387"/>
              <a:gd name="connsiteX5" fmla="*/ 0 w 5297004"/>
              <a:gd name="connsiteY5" fmla="*/ 713889 h 5204387"/>
              <a:gd name="connsiteX6" fmla="*/ 209413 w 5297004"/>
              <a:gd name="connsiteY6" fmla="*/ 557293 h 5204387"/>
              <a:gd name="connsiteX7" fmla="*/ 2033865 w 5297004"/>
              <a:gd name="connsiteY7" fmla="*/ 0 h 5204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97004" h="5204387">
                <a:moveTo>
                  <a:pt x="2033865" y="0"/>
                </a:moveTo>
                <a:cubicBezTo>
                  <a:pt x="3836047" y="0"/>
                  <a:pt x="5297004" y="1460957"/>
                  <a:pt x="5297004" y="3263139"/>
                </a:cubicBezTo>
                <a:cubicBezTo>
                  <a:pt x="5297004" y="3938957"/>
                  <a:pt x="5091557" y="4566791"/>
                  <a:pt x="4739711" y="5087591"/>
                </a:cubicBezTo>
                <a:lnTo>
                  <a:pt x="4652373" y="5204387"/>
                </a:lnTo>
                <a:lnTo>
                  <a:pt x="0" y="5204387"/>
                </a:lnTo>
                <a:lnTo>
                  <a:pt x="0" y="713889"/>
                </a:lnTo>
                <a:lnTo>
                  <a:pt x="209413" y="557293"/>
                </a:lnTo>
                <a:cubicBezTo>
                  <a:pt x="730214" y="205447"/>
                  <a:pt x="1358047" y="0"/>
                  <a:pt x="2033865" y="0"/>
                </a:cubicBezTo>
                <a:close/>
              </a:path>
            </a:pathLst>
          </a:custGeom>
          <a:blipFill dpi="0" rotWithShape="1">
            <a:blip r:embed="rId2" cstate="print"/>
            <a:srcRect/>
            <a:stretch>
              <a:fillRect l="-76046" t="-9910" r="-628" b="-1015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16</a:t>
            </a:fld>
            <a:endParaRPr lang="zh-CN" altLang="en-US"/>
          </a:p>
        </p:txBody>
      </p:sp>
      <p:grpSp>
        <p:nvGrpSpPr>
          <p:cNvPr id="7" name="powerpoint template design by DAJU_PPT正版来源小红书大橘PPT微信DAJU_PPT请勿抄袭搬运！盗版必究！"/>
          <p:cNvGrpSpPr/>
          <p:nvPr/>
        </p:nvGrpSpPr>
        <p:grpSpPr>
          <a:xfrm>
            <a:off x="4013823" y="2097559"/>
            <a:ext cx="819046" cy="819046"/>
            <a:chOff x="4013823" y="2097559"/>
            <a:chExt cx="819046" cy="819046"/>
          </a:xfrm>
        </p:grpSpPr>
        <p:sp>
          <p:nvSpPr>
            <p:cNvPr id="28" name="powerpoint template design by DAJU_PPT正版来源小红书大橘PPT微信DAJU_PPT请勿抄袭搬运！盗版必究！-1"/>
            <p:cNvSpPr/>
            <p:nvPr/>
          </p:nvSpPr>
          <p:spPr>
            <a:xfrm>
              <a:off x="4013823" y="2097559"/>
              <a:ext cx="819046" cy="819046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" name="powerpoint template design by DAJU_PPT正版来源小红书大橘PPT微信DAJU_PPT请勿抄袭搬运！盗版必究！-2"/>
            <p:cNvSpPr/>
            <p:nvPr/>
          </p:nvSpPr>
          <p:spPr bwMode="auto">
            <a:xfrm rot="1800000">
              <a:off x="4195579" y="2268855"/>
              <a:ext cx="392032" cy="391362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6" name="powerpoint template design by DAJU_PPT正版来源小红书大橘PPT微信DAJU_PPT请勿抄袭搬运！盗版必究！-3"/>
            <p:cNvSpPr/>
            <p:nvPr/>
          </p:nvSpPr>
          <p:spPr>
            <a:xfrm>
              <a:off x="4055579" y="2139315"/>
              <a:ext cx="735534" cy="735534"/>
            </a:xfrm>
            <a:prstGeom prst="ellipse">
              <a:avLst/>
            </a:prstGeom>
            <a:noFill/>
            <a:ln w="127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owerpoint template design by DAJU_PPT正版来源小红书大橘PPT微信DAJU_PPT请勿抄袭搬运！盗版必究！"/>
          <p:cNvSpPr/>
          <p:nvPr/>
        </p:nvSpPr>
        <p:spPr>
          <a:xfrm>
            <a:off x="609600" y="1215436"/>
            <a:ext cx="4530471" cy="2454881"/>
          </a:xfrm>
          <a:prstGeom prst="roundRect">
            <a:avLst>
              <a:gd name="adj" fmla="val 0"/>
            </a:avLst>
          </a:prstGeom>
          <a:solidFill>
            <a:schemeClr val="accent2">
              <a:alpha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powerpoint template design by DAJU_PPT正版来源小红书大橘PPT微信DAJU_PPT请勿抄袭搬运！盗版必究！"/>
          <p:cNvSpPr/>
          <p:nvPr/>
        </p:nvSpPr>
        <p:spPr>
          <a:xfrm>
            <a:off x="7051928" y="3856748"/>
            <a:ext cx="4530471" cy="2454881"/>
          </a:xfrm>
          <a:prstGeom prst="roundRect">
            <a:avLst>
              <a:gd name="adj" fmla="val 0"/>
            </a:avLst>
          </a:prstGeom>
          <a:solidFill>
            <a:schemeClr val="accent2">
              <a:alpha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社会实践经历</a:t>
            </a:r>
          </a:p>
        </p:txBody>
      </p:sp>
      <p:grpSp>
        <p:nvGrpSpPr>
          <p:cNvPr id="3" name="powerpoint template design by DAJU_PPT正版来源小红书大橘PPT微信DAJU_PPT请勿抄袭搬运！盗版必究！"/>
          <p:cNvGrpSpPr/>
          <p:nvPr/>
        </p:nvGrpSpPr>
        <p:grpSpPr>
          <a:xfrm>
            <a:off x="768705" y="1534533"/>
            <a:ext cx="4212261" cy="1880634"/>
            <a:chOff x="651077" y="1500801"/>
            <a:chExt cx="4212261" cy="1880634"/>
          </a:xfrm>
        </p:grpSpPr>
        <p:sp>
          <p:nvSpPr>
            <p:cNvPr id="31" name="powerpoint template design by DAJU_PPT正版来源小红书大橘PPT微信DAJU_PPT请勿抄袭搬运！盗版必究！-1"/>
            <p:cNvSpPr txBox="1"/>
            <p:nvPr/>
          </p:nvSpPr>
          <p:spPr>
            <a:xfrm>
              <a:off x="651077" y="1976114"/>
              <a:ext cx="4212261" cy="14053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+mn-ea"/>
                </a:rPr>
                <a:t>选择模板中的文字然后鼠标右键，粘贴选项里面选择</a:t>
              </a:r>
              <a:r>
                <a:rPr lang="en-US" altLang="zh-CN" dirty="0">
                  <a:latin typeface="+mn-ea"/>
                </a:rPr>
                <a:t>“</a:t>
              </a:r>
              <a:r>
                <a:rPr lang="en-US" altLang="zh-CN" dirty="0" err="1">
                  <a:latin typeface="+mn-ea"/>
                </a:rPr>
                <a:t>只保留文字”即可更改为您想替换的文字，直接粘贴可能会改变文字格式</a:t>
              </a:r>
              <a:r>
                <a:rPr lang="zh-CN" altLang="en-US" dirty="0">
                  <a:latin typeface="+mn-ea"/>
                </a:rPr>
                <a:t>，</a:t>
              </a:r>
              <a:r>
                <a:rPr lang="en-US" altLang="zh-CN" dirty="0" err="1">
                  <a:latin typeface="+mn-ea"/>
                </a:rPr>
                <a:t>不建议您PPT中使用过多文字</a:t>
              </a:r>
              <a:endParaRPr lang="zh-CN" altLang="en-US" dirty="0">
                <a:latin typeface="+mn-ea"/>
              </a:endParaRPr>
            </a:p>
          </p:txBody>
        </p:sp>
        <p:sp>
          <p:nvSpPr>
            <p:cNvPr id="32" name="powerpoint template design by DAJU_PPT正版来源小红书大橘PPT微信DAJU_PPT请勿抄袭搬运！盗版必究！-2"/>
            <p:cNvSpPr txBox="1"/>
            <p:nvPr/>
          </p:nvSpPr>
          <p:spPr>
            <a:xfrm>
              <a:off x="651078" y="1500801"/>
              <a:ext cx="1846660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accent1"/>
                  </a:solidFill>
                  <a:latin typeface="+mj-ea"/>
                  <a:ea typeface="+mj-ea"/>
                  <a:cs typeface="Arial" panose="020B0604020202020204" pitchFamily="34" charset="0"/>
                </a:rPr>
                <a:t>内容主题概括</a:t>
              </a:r>
            </a:p>
          </p:txBody>
        </p:sp>
      </p:grpSp>
      <p:sp>
        <p:nvSpPr>
          <p:cNvPr id="20" name="powerpoint template design by DAJU_PPT正版来源小红书大橘PPT微信DAJU_PPT请勿抄袭搬运！盗版必究！"/>
          <p:cNvSpPr/>
          <p:nvPr/>
        </p:nvSpPr>
        <p:spPr>
          <a:xfrm>
            <a:off x="5319887" y="1247410"/>
            <a:ext cx="2342553" cy="2454881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 l="-28596" r="-28596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1" name="powerpoint template design by DAJU_PPT正版来源小红书大橘PPT微信DAJU_PPT请勿抄袭搬运！盗版必究！"/>
          <p:cNvSpPr/>
          <p:nvPr/>
        </p:nvSpPr>
        <p:spPr>
          <a:xfrm>
            <a:off x="7810161" y="1247410"/>
            <a:ext cx="3772239" cy="2454881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 t="-1195" b="-1195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2" name="powerpoint template design by DAJU_PPT正版来源小红书大橘PPT微信DAJU_PPT请勿抄袭搬运！盗版必究！"/>
          <p:cNvSpPr/>
          <p:nvPr/>
        </p:nvSpPr>
        <p:spPr>
          <a:xfrm>
            <a:off x="609600" y="3845483"/>
            <a:ext cx="3762685" cy="2466147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 t="-858" b="-858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powerpoint template design by DAJU_PPT正版来源小红书大橘PPT微信DAJU_PPT请勿抄袭搬运！盗版必究！"/>
          <p:cNvSpPr/>
          <p:nvPr/>
        </p:nvSpPr>
        <p:spPr>
          <a:xfrm>
            <a:off x="4490978" y="3856748"/>
            <a:ext cx="2442258" cy="2454881"/>
          </a:xfrm>
          <a:prstGeom prst="rect">
            <a:avLst/>
          </a:prstGeom>
          <a:blipFill dpi="0" rotWithShape="1">
            <a:blip r:embed="rId5" cstate="print"/>
            <a:srcRect/>
            <a:stretch>
              <a:fillRect l="-14925" r="-14925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41" name="powerpoint template design by DAJU_PPT正版来源小红书大橘PPT微信DAJU_PPT请勿抄袭搬运！盗版必究！"/>
          <p:cNvGrpSpPr/>
          <p:nvPr/>
        </p:nvGrpSpPr>
        <p:grpSpPr>
          <a:xfrm>
            <a:off x="7211033" y="4143871"/>
            <a:ext cx="4212261" cy="1880634"/>
            <a:chOff x="651077" y="1500801"/>
            <a:chExt cx="4212261" cy="1880634"/>
          </a:xfrm>
        </p:grpSpPr>
        <p:sp>
          <p:nvSpPr>
            <p:cNvPr id="42" name="powerpoint template design by DAJU_PPT正版来源小红书大橘PPT微信DAJU_PPT请勿抄袭搬运！盗版必究！-1"/>
            <p:cNvSpPr txBox="1"/>
            <p:nvPr/>
          </p:nvSpPr>
          <p:spPr>
            <a:xfrm>
              <a:off x="651077" y="1976114"/>
              <a:ext cx="4212261" cy="14053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+mn-ea"/>
                </a:rPr>
                <a:t>选择模板中的文字然后鼠标右键，粘贴选项里面选择</a:t>
              </a:r>
              <a:r>
                <a:rPr lang="en-US" altLang="zh-CN" dirty="0">
                  <a:latin typeface="+mn-ea"/>
                </a:rPr>
                <a:t>“</a:t>
              </a:r>
              <a:r>
                <a:rPr lang="en-US" altLang="zh-CN" dirty="0" err="1">
                  <a:latin typeface="+mn-ea"/>
                </a:rPr>
                <a:t>只保留文字”即可更改为您想替换的文字，直接粘贴可能会改变文字格式</a:t>
              </a:r>
              <a:r>
                <a:rPr lang="zh-CN" altLang="en-US" dirty="0">
                  <a:latin typeface="+mn-ea"/>
                </a:rPr>
                <a:t>，</a:t>
              </a:r>
              <a:r>
                <a:rPr lang="en-US" altLang="zh-CN" dirty="0" err="1">
                  <a:latin typeface="+mn-ea"/>
                </a:rPr>
                <a:t>不建议您PPT中使用过多文字</a:t>
              </a:r>
              <a:endParaRPr lang="zh-CN" altLang="en-US" dirty="0">
                <a:latin typeface="+mn-ea"/>
              </a:endParaRPr>
            </a:p>
          </p:txBody>
        </p:sp>
        <p:sp>
          <p:nvSpPr>
            <p:cNvPr id="43" name="powerpoint template design by DAJU_PPT正版来源小红书大橘PPT微信DAJU_PPT请勿抄袭搬运！盗版必究！-2"/>
            <p:cNvSpPr txBox="1"/>
            <p:nvPr/>
          </p:nvSpPr>
          <p:spPr>
            <a:xfrm>
              <a:off x="651078" y="1500801"/>
              <a:ext cx="1846660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accent1"/>
                  </a:solidFill>
                  <a:latin typeface="+mj-ea"/>
                  <a:ea typeface="+mj-ea"/>
                  <a:cs typeface="Arial" panose="020B0604020202020204" pitchFamily="34" charset="0"/>
                </a:rPr>
                <a:t>内容主题概括</a:t>
              </a:r>
            </a:p>
          </p:txBody>
        </p:sp>
      </p:grpSp>
      <p:sp>
        <p:nvSpPr>
          <p:cNvPr id="6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owerpoint template design by DAJU_PPT正版来源小红书大橘PPT微信DAJU_PPT请勿抄袭搬运！盗版必究！" descr="背景图案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powerpoint template design by DAJU_PPT正版来源小红书大橘PPT微信DAJU_PPT请勿抄袭搬运！盗版必究！"/>
          <p:cNvGrpSpPr/>
          <p:nvPr/>
        </p:nvGrpSpPr>
        <p:grpSpPr>
          <a:xfrm>
            <a:off x="0" y="2107871"/>
            <a:ext cx="12192000" cy="2628065"/>
            <a:chOff x="0" y="2107871"/>
            <a:chExt cx="12192000" cy="2628065"/>
          </a:xfrm>
        </p:grpSpPr>
        <p:grpSp>
          <p:nvGrpSpPr>
            <p:cNvPr id="6" name="组合 5"/>
            <p:cNvGrpSpPr/>
            <p:nvPr/>
          </p:nvGrpSpPr>
          <p:grpSpPr>
            <a:xfrm>
              <a:off x="0" y="2107871"/>
              <a:ext cx="12192000" cy="2628065"/>
              <a:chOff x="0" y="2107871"/>
              <a:chExt cx="12192000" cy="2628065"/>
            </a:xfrm>
            <a:solidFill>
              <a:schemeClr val="accent2"/>
            </a:solidFill>
          </p:grpSpPr>
          <p:sp>
            <p:nvSpPr>
              <p:cNvPr id="8" name="powerpoint template design by DAJU_PPT正版来源小红书大橘PPT微信DAJU_PPT请勿抄袭搬运！盗版必究！-1"/>
              <p:cNvSpPr/>
              <p:nvPr/>
            </p:nvSpPr>
            <p:spPr>
              <a:xfrm>
                <a:off x="0" y="2107871"/>
                <a:ext cx="12192000" cy="36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powerpoint template design by DAJU_PPT正版来源小红书大橘PPT微信DAJU_PPT请勿抄袭搬运！盗版必究！-2"/>
              <p:cNvSpPr/>
              <p:nvPr/>
            </p:nvSpPr>
            <p:spPr>
              <a:xfrm>
                <a:off x="0" y="4699936"/>
                <a:ext cx="12192000" cy="36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powerpoint template design by DAJU_PPT正版来源小红书大橘PPT微信DAJU_PPT请勿抄袭搬运！盗版必究！-3"/>
            <p:cNvSpPr/>
            <p:nvPr/>
          </p:nvSpPr>
          <p:spPr>
            <a:xfrm>
              <a:off x="0" y="2238392"/>
              <a:ext cx="12192000" cy="2367022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0" name="powerpoint template design by DAJU_PPT正版来源小红书大橘PPT微信DAJU_PPT请勿抄袭搬运！盗版必究！"/>
          <p:cNvCxnSpPr/>
          <p:nvPr/>
        </p:nvCxnSpPr>
        <p:spPr>
          <a:xfrm>
            <a:off x="4773634" y="3791588"/>
            <a:ext cx="264473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algn="ctr"/>
            <a:r>
              <a:rPr lang="zh-CN" altLang="en-US" dirty="0">
                <a:sym typeface="+mn-lt"/>
              </a:rPr>
              <a:t>未来规划</a:t>
            </a:r>
          </a:p>
        </p:txBody>
      </p:sp>
      <p:sp>
        <p:nvSpPr>
          <p:cNvPr id="17" name="powerpoint template design by DAJU_PPT正版来源小红书大橘PPT微信DAJU_PPT请勿抄袭搬运！盗版必究！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FUTURE PLANNING</a:t>
            </a: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12" name="powerpoint template design by DAJU_PPT正版来源小红书大橘PPT微信DAJU_PPT请勿抄袭搬运！盗版必究！"/>
          <p:cNvSpPr/>
          <p:nvPr/>
        </p:nvSpPr>
        <p:spPr>
          <a:xfrm>
            <a:off x="5392483" y="1101090"/>
            <a:ext cx="1407034" cy="1407032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0"/>
          </a:gradFill>
          <a:ln w="50800" cap="flat" cmpd="sng" algn="ctr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0"/>
            </a:gradFill>
            <a:prstDash val="solid"/>
            <a:miter lim="800000"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powerpoint template design by DAJU_PPT正版来源小红书大橘PPT微信DAJU_PPT请勿抄袭搬运！盗版必究！"/>
          <p:cNvSpPr txBox="1"/>
          <p:nvPr/>
        </p:nvSpPr>
        <p:spPr>
          <a:xfrm>
            <a:off x="5628130" y="2005672"/>
            <a:ext cx="932690" cy="166199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4800" kern="1200" spc="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cs typeface="+mn-ea"/>
                <a:sym typeface="+mn-lt"/>
              </a:rPr>
              <a:t>PART FOUR</a:t>
            </a:r>
            <a:endParaRPr lang="en-US" sz="1200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4" name="powerpoint template design by DAJU_PPT正版来源小红书大橘PPT微信DAJU_PPT请勿抄袭搬运！盗版必究！"/>
          <p:cNvSpPr txBox="1"/>
          <p:nvPr/>
        </p:nvSpPr>
        <p:spPr>
          <a:xfrm>
            <a:off x="5399088" y="1375496"/>
            <a:ext cx="1393825" cy="665162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4400" spc="-300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04</a:t>
            </a:r>
            <a:endParaRPr lang="zh-CN" altLang="en-US" sz="4400" spc="-30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研究生规划</a:t>
            </a: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19</a:t>
            </a:fld>
            <a:endParaRPr lang="zh-CN" altLang="en-US"/>
          </a:p>
        </p:txBody>
      </p:sp>
      <p:grpSp>
        <p:nvGrpSpPr>
          <p:cNvPr id="10" name="powerpoint template design by DAJU_PPT正版来源小红书大橘PPT微信DAJU_PPT请勿抄袭搬运！盗版必究！"/>
          <p:cNvGrpSpPr/>
          <p:nvPr/>
        </p:nvGrpSpPr>
        <p:grpSpPr>
          <a:xfrm>
            <a:off x="804283" y="1166395"/>
            <a:ext cx="10583434" cy="5189955"/>
            <a:chOff x="663043" y="1264920"/>
            <a:chExt cx="10583434" cy="5189955"/>
          </a:xfrm>
        </p:grpSpPr>
        <p:sp>
          <p:nvSpPr>
            <p:cNvPr id="6" name="powerpoint template design by DAJU_PPT正版来源小红书大橘PPT微信DAJU_PPT请勿抄袭搬运！盗版必究！-1"/>
            <p:cNvSpPr/>
            <p:nvPr/>
          </p:nvSpPr>
          <p:spPr>
            <a:xfrm>
              <a:off x="663043" y="1264920"/>
              <a:ext cx="10583434" cy="161740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powerpoint template design by DAJU_PPT正版来源小红书大橘PPT微信DAJU_PPT请勿抄袭搬运！盗版必究！-2"/>
            <p:cNvSpPr/>
            <p:nvPr/>
          </p:nvSpPr>
          <p:spPr>
            <a:xfrm>
              <a:off x="663043" y="4837475"/>
              <a:ext cx="10583434" cy="161740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61568" y="1363445"/>
              <a:ext cx="1420351" cy="1420350"/>
              <a:chOff x="1505729" y="1880976"/>
              <a:chExt cx="2051611" cy="2051610"/>
            </a:xfrm>
          </p:grpSpPr>
          <p:graphicFrame>
            <p:nvGraphicFramePr>
              <p:cNvPr id="36" name="powerpoint template design by DAJU_PPT正版来源小红书大橘PPT微信DAJU_PPT请勿抄袭搬运！盗版必究！-3"/>
              <p:cNvGraphicFramePr/>
              <p:nvPr/>
            </p:nvGraphicFramePr>
            <p:xfrm>
              <a:off x="1505729" y="1880976"/>
              <a:ext cx="2051611" cy="205161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40" name="powerpoint template design by DAJU_PPT正版来源小红书大橘PPT微信DAJU_PPT请勿抄袭搬运！盗版必究！-4"/>
              <p:cNvSpPr/>
              <p:nvPr/>
            </p:nvSpPr>
            <p:spPr>
              <a:xfrm>
                <a:off x="1771441" y="2146688"/>
                <a:ext cx="1520185" cy="152018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127000" dist="38100" dir="5400000" algn="t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+mn-ea"/>
                    <a:sym typeface="+mn-lt"/>
                  </a:rPr>
                  <a:t>研一</a:t>
                </a:r>
                <a:endParaRPr sz="2000" b="1" dirty="0">
                  <a:solidFill>
                    <a:schemeClr val="tx1"/>
                  </a:solidFill>
                  <a:latin typeface="Arial" panose="020B0604020202020204" pitchFamily="34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7" name="powerpoint template design by DAJU_PPT正版来源小红书大橘PPT微信DAJU_PPT请勿抄袭搬运！盗版必究！-5"/>
            <p:cNvSpPr/>
            <p:nvPr/>
          </p:nvSpPr>
          <p:spPr>
            <a:xfrm flipH="1">
              <a:off x="663043" y="3051198"/>
              <a:ext cx="10583434" cy="161740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761568" y="3149723"/>
              <a:ext cx="1420351" cy="1420350"/>
              <a:chOff x="1505729" y="1880976"/>
              <a:chExt cx="2051611" cy="2051610"/>
            </a:xfrm>
          </p:grpSpPr>
          <p:graphicFrame>
            <p:nvGraphicFramePr>
              <p:cNvPr id="46" name="powerpoint template design by DAJU_PPT正版来源小红书大橘PPT微信DAJU_PPT请勿抄袭搬运！盗版必究！-6"/>
              <p:cNvGraphicFramePr/>
              <p:nvPr/>
            </p:nvGraphicFramePr>
            <p:xfrm>
              <a:off x="1505729" y="1880976"/>
              <a:ext cx="2051611" cy="205161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51" name="powerpoint template design by DAJU_PPT正版来源小红书大橘PPT微信DAJU_PPT请勿抄袭搬运！盗版必究！-7"/>
              <p:cNvSpPr/>
              <p:nvPr/>
            </p:nvSpPr>
            <p:spPr>
              <a:xfrm>
                <a:off x="1771441" y="2146688"/>
                <a:ext cx="1520185" cy="152018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127000" dist="38100" dir="5400000" algn="t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+mn-ea"/>
                    <a:sym typeface="+mn-lt"/>
                  </a:rPr>
                  <a:t>研二</a:t>
                </a:r>
                <a:endParaRPr sz="2000" b="1" dirty="0">
                  <a:solidFill>
                    <a:schemeClr val="tx1"/>
                  </a:solidFill>
                  <a:latin typeface="Arial" panose="020B0604020202020204" pitchFamily="34" charset="0"/>
                  <a:cs typeface="+mn-ea"/>
                  <a:sym typeface="+mn-lt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761568" y="4936000"/>
              <a:ext cx="1420351" cy="1420350"/>
              <a:chOff x="1505729" y="1880976"/>
              <a:chExt cx="2051611" cy="2051610"/>
            </a:xfrm>
          </p:grpSpPr>
          <p:graphicFrame>
            <p:nvGraphicFramePr>
              <p:cNvPr id="57" name="powerpoint template design by DAJU_PPT正版来源小红书大橘PPT微信DAJU_PPT请勿抄袭搬运！盗版必究！-8"/>
              <p:cNvGraphicFramePr/>
              <p:nvPr/>
            </p:nvGraphicFramePr>
            <p:xfrm>
              <a:off x="1505729" y="1880976"/>
              <a:ext cx="2051611" cy="205161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60" name="powerpoint template design by DAJU_PPT正版来源小红书大橘PPT微信DAJU_PPT请勿抄袭搬运！盗版必究！-9"/>
              <p:cNvSpPr/>
              <p:nvPr/>
            </p:nvSpPr>
            <p:spPr>
              <a:xfrm>
                <a:off x="1771441" y="2146688"/>
                <a:ext cx="1520185" cy="152018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127000" dist="38100" dir="5400000" algn="t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+mn-ea"/>
                    <a:sym typeface="+mn-lt"/>
                  </a:rPr>
                  <a:t>研三</a:t>
                </a:r>
                <a:endParaRPr sz="2000" b="1" dirty="0">
                  <a:solidFill>
                    <a:schemeClr val="tx1"/>
                  </a:solidFill>
                  <a:latin typeface="Arial" panose="020B0604020202020204" pitchFamily="34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63" name="powerpoint template design by DAJU_PPT正版来源小红书大橘PPT微信DAJU_PPT请勿抄袭搬运！盗版必究！-10"/>
            <p:cNvSpPr txBox="1"/>
            <p:nvPr/>
          </p:nvSpPr>
          <p:spPr>
            <a:xfrm>
              <a:off x="2365874" y="1541359"/>
              <a:ext cx="8398582" cy="10645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正文内容，选择模板中的文字然后鼠标右键，粘贴选项里面</a:t>
              </a:r>
              <a:endParaRPr lang="en-US" altLang="zh-CN" sz="1600" dirty="0"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选择</a:t>
              </a:r>
              <a:r>
                <a:rPr lang="en-US" altLang="zh-CN" sz="1600" dirty="0">
                  <a:latin typeface="+mn-ea"/>
                </a:rPr>
                <a:t>“</a:t>
              </a:r>
              <a:r>
                <a:rPr lang="en-US" altLang="zh-CN" sz="1600" dirty="0" err="1">
                  <a:latin typeface="+mn-ea"/>
                </a:rPr>
                <a:t>只保留文字”即可更改为您想替换的文字，直接粘贴可能会改变文字格式</a:t>
              </a:r>
              <a:endParaRPr lang="en-US" altLang="zh-CN" sz="1600" dirty="0"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altLang="zh-CN" sz="1600" dirty="0" err="1">
                  <a:latin typeface="+mn-ea"/>
                </a:rPr>
                <a:t>不建议您PPT中使用过多文字，尽量将文字精简，总结后按照一定的逻辑关系进行排列</a:t>
              </a:r>
              <a:endParaRPr lang="en-US" altLang="zh-CN" sz="1600" dirty="0">
                <a:latin typeface="+mn-ea"/>
              </a:endParaRPr>
            </a:p>
          </p:txBody>
        </p:sp>
        <p:sp>
          <p:nvSpPr>
            <p:cNvPr id="67" name="powerpoint template design by DAJU_PPT正版来源小红书大橘PPT微信DAJU_PPT请勿抄袭搬运！盗版必究！-11"/>
            <p:cNvSpPr txBox="1"/>
            <p:nvPr/>
          </p:nvSpPr>
          <p:spPr>
            <a:xfrm>
              <a:off x="2365874" y="3327637"/>
              <a:ext cx="8398582" cy="10645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正文内容，选择模板中的文字然后鼠标右键，粘贴选项里面</a:t>
              </a:r>
              <a:endParaRPr lang="en-US" altLang="zh-CN" sz="1600" dirty="0"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选择</a:t>
              </a:r>
              <a:r>
                <a:rPr lang="en-US" altLang="zh-CN" sz="1600" dirty="0">
                  <a:latin typeface="+mn-ea"/>
                </a:rPr>
                <a:t>“</a:t>
              </a:r>
              <a:r>
                <a:rPr lang="en-US" altLang="zh-CN" sz="1600" dirty="0" err="1">
                  <a:latin typeface="+mn-ea"/>
                </a:rPr>
                <a:t>只保留文字”即可更改为您想替换的文字，直接粘贴可能会改变文字格式</a:t>
              </a:r>
              <a:endParaRPr lang="en-US" altLang="zh-CN" sz="1600" dirty="0"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altLang="zh-CN" sz="1600" dirty="0" err="1">
                  <a:latin typeface="+mn-ea"/>
                </a:rPr>
                <a:t>不建议您PPT中使用过多文字，尽量将文字精简，总结后按照一定的逻辑关系进行排列</a:t>
              </a:r>
              <a:endParaRPr lang="en-US" altLang="zh-CN" sz="1600" dirty="0">
                <a:latin typeface="+mn-ea"/>
              </a:endParaRPr>
            </a:p>
          </p:txBody>
        </p:sp>
        <p:sp>
          <p:nvSpPr>
            <p:cNvPr id="72" name="powerpoint template design by DAJU_PPT正版来源小红书大橘PPT微信DAJU_PPT请勿抄袭搬运！盗版必究！-12"/>
            <p:cNvSpPr txBox="1"/>
            <p:nvPr/>
          </p:nvSpPr>
          <p:spPr>
            <a:xfrm>
              <a:off x="2365874" y="5113914"/>
              <a:ext cx="8398582" cy="10645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正文内容，选择模板中的文字然后鼠标右键，粘贴选项里面</a:t>
              </a:r>
              <a:endParaRPr lang="en-US" altLang="zh-CN" sz="1600" dirty="0"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选择</a:t>
              </a:r>
              <a:r>
                <a:rPr lang="en-US" altLang="zh-CN" sz="1600" dirty="0">
                  <a:latin typeface="+mn-ea"/>
                </a:rPr>
                <a:t>“</a:t>
              </a:r>
              <a:r>
                <a:rPr lang="en-US" altLang="zh-CN" sz="1600" dirty="0" err="1">
                  <a:latin typeface="+mn-ea"/>
                </a:rPr>
                <a:t>只保留文字”即可更改为您想替换的文字，直接粘贴可能会改变文字格式</a:t>
              </a:r>
              <a:endParaRPr lang="en-US" altLang="zh-CN" sz="1600" dirty="0"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altLang="zh-CN" sz="1600" dirty="0" err="1">
                  <a:latin typeface="+mn-ea"/>
                </a:rPr>
                <a:t>不建议您PPT中使用过多文字，尽量将文字精简，总结后按照一定的逻辑关系进行排列</a:t>
              </a:r>
              <a:endParaRPr lang="en-US" altLang="zh-CN" sz="1600" dirty="0">
                <a:latin typeface="+mn-ea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owerpoint template design by DAJU_PPT正版来源小红书大橘PPT微信DAJU_PPT请勿抄袭搬运！盗版必究！" descr="背景图案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19" name="powerpoint template design by DAJU_PPT正版来源小红书大橘PPT微信DAJU_PPT请勿抄袭搬运！盗版必究！"/>
          <p:cNvGrpSpPr/>
          <p:nvPr/>
        </p:nvGrpSpPr>
        <p:grpSpPr>
          <a:xfrm>
            <a:off x="0" y="0"/>
            <a:ext cx="4357362" cy="6858000"/>
            <a:chOff x="0" y="0"/>
            <a:chExt cx="4357362" cy="6858000"/>
          </a:xfrm>
        </p:grpSpPr>
        <p:sp>
          <p:nvSpPr>
            <p:cNvPr id="20" name="powerpoint template design by DAJU_PPT正版来源小红书大橘PPT微信DAJU_PPT请勿抄袭搬运！盗版必究！-1"/>
            <p:cNvSpPr/>
            <p:nvPr/>
          </p:nvSpPr>
          <p:spPr>
            <a:xfrm>
              <a:off x="0" y="0"/>
              <a:ext cx="4190035" cy="68580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powerpoint template design by DAJU_PPT正版来源小红书大橘PPT微信DAJU_PPT请勿抄袭搬运！盗版必究！-2"/>
            <p:cNvSpPr/>
            <p:nvPr/>
          </p:nvSpPr>
          <p:spPr>
            <a:xfrm>
              <a:off x="4285362" y="0"/>
              <a:ext cx="72000" cy="6858000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powerpoint template design by DAJU_PPT正版来源小红书大橘PPT微信DAJU_PPT请勿抄袭搬运！盗版必究！"/>
          <p:cNvGrpSpPr/>
          <p:nvPr/>
        </p:nvGrpSpPr>
        <p:grpSpPr>
          <a:xfrm>
            <a:off x="1277146" y="2871930"/>
            <a:ext cx="1767070" cy="993248"/>
            <a:chOff x="2307560" y="2871930"/>
            <a:chExt cx="1767070" cy="993248"/>
          </a:xfrm>
        </p:grpSpPr>
        <p:sp>
          <p:nvSpPr>
            <p:cNvPr id="60" name="powerpoint template design by DAJU_PPT正版来源小红书大橘PPT微信DAJU_PPT请勿抄袭搬运！盗版必究！-1"/>
            <p:cNvSpPr/>
            <p:nvPr/>
          </p:nvSpPr>
          <p:spPr>
            <a:xfrm>
              <a:off x="2492756" y="2871930"/>
              <a:ext cx="1396678" cy="73866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 fontAlgn="base"/>
              <a:r>
                <a:rPr lang="zh-CN" altLang="en-US" sz="4800" b="1" spc="600" dirty="0">
                  <a:solidFill>
                    <a:schemeClr val="bg1"/>
                  </a:solidFill>
                  <a:cs typeface="+mn-ea"/>
                  <a:sym typeface="+mn-lt"/>
                </a:rPr>
                <a:t>目录</a:t>
              </a:r>
            </a:p>
          </p:txBody>
        </p:sp>
        <p:sp>
          <p:nvSpPr>
            <p:cNvPr id="61" name="powerpoint template design by DAJU_PPT正版来源小红书大橘PPT微信DAJU_PPT请勿抄袭搬运！盗版必究！-2"/>
            <p:cNvSpPr/>
            <p:nvPr/>
          </p:nvSpPr>
          <p:spPr>
            <a:xfrm>
              <a:off x="2307560" y="3618957"/>
              <a:ext cx="1767070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 fontAlgn="base"/>
              <a:r>
                <a:rPr lang="en-US" altLang="zh-CN" sz="1600" i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CONTENT</a:t>
              </a:r>
              <a:endParaRPr lang="zh-CN" altLang="en-US" sz="1600" i="0" dirty="0">
                <a:solidFill>
                  <a:schemeClr val="bg1"/>
                </a:solidFill>
                <a:effectLst/>
                <a:cs typeface="+mn-ea"/>
                <a:sym typeface="+mn-lt"/>
              </a:endParaRPr>
            </a:p>
          </p:txBody>
        </p:sp>
      </p:grpSp>
      <p:sp>
        <p:nvSpPr>
          <p:cNvPr id="38" name="powerpoint template design by DAJU_PPT正版来源小红书大橘PPT微信DAJU_PPT请勿抄袭搬运！盗版必究！"/>
          <p:cNvSpPr txBox="1"/>
          <p:nvPr/>
        </p:nvSpPr>
        <p:spPr>
          <a:xfrm>
            <a:off x="6714524" y="1852094"/>
            <a:ext cx="3079275" cy="578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25200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基本信息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powerpoint template design by DAJU_PPT正版来源小红书大橘PPT微信DAJU_PPT请勿抄袭搬运！盗版必究！"/>
          <p:cNvSpPr txBox="1"/>
          <p:nvPr/>
        </p:nvSpPr>
        <p:spPr>
          <a:xfrm>
            <a:off x="6714524" y="2710404"/>
            <a:ext cx="3079275" cy="578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25200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lang="zh-CN" altLang="en-US" sz="2800" b="1" kern="0" dirty="0">
                <a:cs typeface="+mn-ea"/>
                <a:sym typeface="+mn-lt"/>
              </a:rPr>
              <a:t>科研竞赛</a:t>
            </a:r>
            <a:endParaRPr lang="en-US" altLang="zh-CN" sz="2800" b="1" kern="0" dirty="0">
              <a:cs typeface="+mn-ea"/>
              <a:sym typeface="+mn-lt"/>
            </a:endParaRPr>
          </a:p>
        </p:txBody>
      </p:sp>
      <p:sp>
        <p:nvSpPr>
          <p:cNvPr id="40" name="powerpoint template design by DAJU_PPT正版来源小红书大橘PPT微信DAJU_PPT请勿抄袭搬运！盗版必究！"/>
          <p:cNvSpPr txBox="1"/>
          <p:nvPr/>
        </p:nvSpPr>
        <p:spPr>
          <a:xfrm>
            <a:off x="6714524" y="3568714"/>
            <a:ext cx="3079275" cy="578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25200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校园经历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powerpoint template design by DAJU_PPT正版来源小红书大橘PPT微信DAJU_PPT请勿抄袭搬运！盗版必究！"/>
          <p:cNvSpPr txBox="1"/>
          <p:nvPr/>
        </p:nvSpPr>
        <p:spPr>
          <a:xfrm>
            <a:off x="6714524" y="4427024"/>
            <a:ext cx="3079275" cy="578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25200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未来规划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powerpoint template design by DAJU_PPT正版来源小红书大橘PPT微信DAJU_PPT请勿抄袭搬运！盗版必究！"/>
          <p:cNvSpPr/>
          <p:nvPr/>
        </p:nvSpPr>
        <p:spPr>
          <a:xfrm>
            <a:off x="5901748" y="1852094"/>
            <a:ext cx="586208" cy="578882"/>
          </a:xfrm>
          <a:prstGeom prst="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0" tIns="0" rIns="0" bIns="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000" kern="0" dirty="0">
                <a:solidFill>
                  <a:sysClr val="window" lastClr="FFFFFF"/>
                </a:solidFill>
                <a:cs typeface="+mn-ea"/>
                <a:sym typeface="+mn-lt"/>
              </a:rPr>
              <a:t>01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powerpoint template design by DAJU_PPT正版来源小红书大橘PPT微信DAJU_PPT请勿抄袭搬运！盗版必究！"/>
          <p:cNvSpPr/>
          <p:nvPr/>
        </p:nvSpPr>
        <p:spPr>
          <a:xfrm>
            <a:off x="5901748" y="2710404"/>
            <a:ext cx="586208" cy="578882"/>
          </a:xfrm>
          <a:prstGeom prst="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0" tIns="0" rIns="0" bIns="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</a:p>
        </p:txBody>
      </p:sp>
      <p:sp>
        <p:nvSpPr>
          <p:cNvPr id="35" name="powerpoint template design by DAJU_PPT正版来源小红书大橘PPT微信DAJU_PPT请勿抄袭搬运！盗版必究！"/>
          <p:cNvSpPr/>
          <p:nvPr/>
        </p:nvSpPr>
        <p:spPr>
          <a:xfrm>
            <a:off x="5901748" y="3568714"/>
            <a:ext cx="586208" cy="578882"/>
          </a:xfrm>
          <a:prstGeom prst="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0" tIns="0" rIns="0" bIns="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</a:p>
        </p:txBody>
      </p:sp>
      <p:sp>
        <p:nvSpPr>
          <p:cNvPr id="36" name="powerpoint template design by DAJU_PPT正版来源小红书大橘PPT微信DAJU_PPT请勿抄袭搬运！盗版必究！"/>
          <p:cNvSpPr/>
          <p:nvPr/>
        </p:nvSpPr>
        <p:spPr>
          <a:xfrm>
            <a:off x="5901748" y="4427024"/>
            <a:ext cx="586208" cy="578882"/>
          </a:xfrm>
          <a:prstGeom prst="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0" tIns="0" rIns="0" bIns="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</a:p>
        </p:txBody>
      </p:sp>
      <p:grpSp>
        <p:nvGrpSpPr>
          <p:cNvPr id="9" name="powerpoint template design by DAJU_PPT正版来源小红书大橘PPT微信DAJU_PPT请勿抄袭搬运！盗版必究！"/>
          <p:cNvGrpSpPr/>
          <p:nvPr/>
        </p:nvGrpSpPr>
        <p:grpSpPr>
          <a:xfrm>
            <a:off x="2160681" y="1921617"/>
            <a:ext cx="0" cy="2904203"/>
            <a:chOff x="2160681" y="1921617"/>
            <a:chExt cx="0" cy="2904203"/>
          </a:xfrm>
        </p:grpSpPr>
        <p:cxnSp>
          <p:nvCxnSpPr>
            <p:cNvPr id="8" name="powerpoint template design by DAJU_PPT正版来源小红书大橘PPT微信DAJU_PPT请勿抄袭搬运！盗版必究！-1"/>
            <p:cNvCxnSpPr/>
            <p:nvPr/>
          </p:nvCxnSpPr>
          <p:spPr>
            <a:xfrm>
              <a:off x="2160681" y="1921617"/>
              <a:ext cx="0" cy="7060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owerpoint template design by DAJU_PPT正版来源小红书大橘PPT微信DAJU_PPT请勿抄袭搬运！盗版必究！-2"/>
            <p:cNvCxnSpPr/>
            <p:nvPr/>
          </p:nvCxnSpPr>
          <p:spPr>
            <a:xfrm>
              <a:off x="2160681" y="4119765"/>
              <a:ext cx="0" cy="7060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powerpoint template design by DAJU_PPT正版来源小红书大橘PPT微信DAJU_PPT请勿抄袭搬运！盗版必究！"/>
          <p:cNvSpPr/>
          <p:nvPr/>
        </p:nvSpPr>
        <p:spPr>
          <a:xfrm>
            <a:off x="6527800" y="1852094"/>
            <a:ext cx="55440" cy="57888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powerpoint template design by DAJU_PPT正版来源小红书大橘PPT微信DAJU_PPT请勿抄袭搬运！盗版必究！"/>
          <p:cNvSpPr/>
          <p:nvPr/>
        </p:nvSpPr>
        <p:spPr>
          <a:xfrm>
            <a:off x="6527800" y="2710404"/>
            <a:ext cx="55440" cy="57888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powerpoint template design by DAJU_PPT正版来源小红书大橘PPT微信DAJU_PPT请勿抄袭搬运！盗版必究！"/>
          <p:cNvSpPr/>
          <p:nvPr/>
        </p:nvSpPr>
        <p:spPr>
          <a:xfrm>
            <a:off x="6527800" y="3568714"/>
            <a:ext cx="55440" cy="57888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powerpoint template design by DAJU_PPT正版来源小红书大橘PPT微信DAJU_PPT请勿抄袭搬运！盗版必究！"/>
          <p:cNvSpPr/>
          <p:nvPr/>
        </p:nvSpPr>
        <p:spPr>
          <a:xfrm>
            <a:off x="6527800" y="4427024"/>
            <a:ext cx="55440" cy="57888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研究生规划</a:t>
            </a:r>
          </a:p>
        </p:txBody>
      </p:sp>
      <p:grpSp>
        <p:nvGrpSpPr>
          <p:cNvPr id="25" name="powerpoint template design by DAJU_PPT正版来源小红书大橘PPT微信DAJU_PPT请勿抄袭搬运！盗版必究！"/>
          <p:cNvGrpSpPr/>
          <p:nvPr/>
        </p:nvGrpSpPr>
        <p:grpSpPr>
          <a:xfrm>
            <a:off x="779679" y="2655749"/>
            <a:ext cx="3423284" cy="2078936"/>
            <a:chOff x="1309245" y="1670521"/>
            <a:chExt cx="3423284" cy="2078936"/>
          </a:xfrm>
        </p:grpSpPr>
        <p:sp>
          <p:nvSpPr>
            <p:cNvPr id="62" name="powerpoint template design by DAJU_PPT正版来源小红书大橘PPT微信DAJU_PPT请勿抄袭搬运！盗版必究！-1"/>
            <p:cNvSpPr txBox="1"/>
            <p:nvPr/>
          </p:nvSpPr>
          <p:spPr>
            <a:xfrm>
              <a:off x="1309245" y="1670521"/>
              <a:ext cx="1795363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800" b="1" dirty="0">
                  <a:latin typeface="+mj-ea"/>
                  <a:ea typeface="+mj-ea"/>
                </a:rPr>
                <a:t>总规划目标</a:t>
              </a:r>
            </a:p>
          </p:txBody>
        </p:sp>
        <p:sp>
          <p:nvSpPr>
            <p:cNvPr id="63" name="powerpoint template design by DAJU_PPT正版来源小红书大橘PPT微信DAJU_PPT请勿抄袭搬运！盗版必究！-2"/>
            <p:cNvSpPr txBox="1"/>
            <p:nvPr/>
          </p:nvSpPr>
          <p:spPr>
            <a:xfrm>
              <a:off x="1309245" y="2315603"/>
              <a:ext cx="3423284" cy="14338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这里输入您的正文内容</a:t>
              </a:r>
              <a:endParaRPr lang="en-US" altLang="zh-CN" sz="1600" dirty="0"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正文文本长度不宜过长</a:t>
              </a:r>
              <a:endParaRPr lang="en-US" altLang="zh-CN" sz="1600" dirty="0"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如有需要可以对内容</a:t>
              </a:r>
              <a:endParaRPr lang="en-US" altLang="zh-CN" sz="1600" dirty="0"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dirty="0">
                  <a:latin typeface="+mn-ea"/>
                </a:rPr>
                <a:t>突出重点内容即可</a:t>
              </a:r>
              <a:endParaRPr lang="en-US" altLang="zh-CN" sz="1600" dirty="0">
                <a:latin typeface="+mn-ea"/>
              </a:endParaRPr>
            </a:p>
          </p:txBody>
        </p:sp>
      </p:grpSp>
      <p:grpSp>
        <p:nvGrpSpPr>
          <p:cNvPr id="8" name="powerpoint template design by DAJU_PPT正版来源小红书大橘PPT微信DAJU_PPT请勿抄袭搬运！盗版必究！"/>
          <p:cNvGrpSpPr/>
          <p:nvPr/>
        </p:nvGrpSpPr>
        <p:grpSpPr>
          <a:xfrm>
            <a:off x="3924775" y="2224870"/>
            <a:ext cx="7556828" cy="2940694"/>
            <a:chOff x="3878476" y="2644773"/>
            <a:chExt cx="7556828" cy="2940694"/>
          </a:xfrm>
        </p:grpSpPr>
        <p:cxnSp>
          <p:nvCxnSpPr>
            <p:cNvPr id="23" name="powerpoint template design by DAJU_PPT正版来源小红书大橘PPT微信DAJU_PPT请勿抄袭搬运！盗版必究！-1"/>
            <p:cNvCxnSpPr/>
            <p:nvPr/>
          </p:nvCxnSpPr>
          <p:spPr>
            <a:xfrm>
              <a:off x="3878476" y="3927061"/>
              <a:ext cx="7150100" cy="1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powerpoint template design by DAJU_PPT正版来源小红书大橘PPT微信DAJU_PPT请勿抄袭搬运！盗版必究！-2"/>
            <p:cNvCxnSpPr/>
            <p:nvPr/>
          </p:nvCxnSpPr>
          <p:spPr>
            <a:xfrm>
              <a:off x="5544328" y="3218969"/>
              <a:ext cx="0" cy="708090"/>
            </a:xfrm>
            <a:prstGeom prst="line">
              <a:avLst/>
            </a:prstGeom>
            <a:ln w="38100">
              <a:solidFill>
                <a:schemeClr val="accent4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powerpoint template design by DAJU_PPT正版来源小红书大橘PPT微信DAJU_PPT请勿抄袭搬运！盗版必究！-3"/>
            <p:cNvSpPr/>
            <p:nvPr/>
          </p:nvSpPr>
          <p:spPr>
            <a:xfrm>
              <a:off x="5118457" y="2644773"/>
              <a:ext cx="851742" cy="85174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 sz="900" dirty="0"/>
            </a:p>
          </p:txBody>
        </p:sp>
        <p:sp>
          <p:nvSpPr>
            <p:cNvPr id="61" name="powerpoint template design by DAJU_PPT正版来源小红书大橘PPT微信DAJU_PPT请勿抄袭搬运！盗版必究！-4"/>
            <p:cNvSpPr/>
            <p:nvPr/>
          </p:nvSpPr>
          <p:spPr>
            <a:xfrm>
              <a:off x="5270856" y="2839810"/>
              <a:ext cx="546946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dirty="0">
                  <a:solidFill>
                    <a:schemeClr val="bg1"/>
                  </a:solidFill>
                  <a:latin typeface="+mj-ea"/>
                  <a:ea typeface="+mj-ea"/>
                  <a:cs typeface="Tahoma" panose="020B0604030504040204" pitchFamily="34" charset="0"/>
                </a:rPr>
                <a:t>04</a:t>
              </a:r>
              <a:endParaRPr lang="ru-RU" sz="2400" dirty="0">
                <a:solidFill>
                  <a:schemeClr val="bg1"/>
                </a:solidFill>
                <a:latin typeface="+mj-ea"/>
                <a:ea typeface="+mj-ea"/>
                <a:cs typeface="Tahoma" panose="020B0604030504040204" pitchFamily="34" charset="0"/>
              </a:endParaRPr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4424459" y="4287035"/>
              <a:ext cx="2239738" cy="1298432"/>
              <a:chOff x="3428922" y="6416679"/>
              <a:chExt cx="2239738" cy="1298432"/>
            </a:xfrm>
          </p:grpSpPr>
          <p:sp>
            <p:nvSpPr>
              <p:cNvPr id="56" name="powerpoint template design by DAJU_PPT正版来源小红书大橘PPT微信DAJU_PPT请勿抄袭搬运！盗版必究！-5"/>
              <p:cNvSpPr txBox="1"/>
              <p:nvPr/>
            </p:nvSpPr>
            <p:spPr>
              <a:xfrm>
                <a:off x="4292308" y="6416679"/>
                <a:ext cx="51296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2000" b="1" dirty="0">
                    <a:latin typeface="+mj-ea"/>
                    <a:ea typeface="+mj-ea"/>
                  </a:rPr>
                  <a:t>研一</a:t>
                </a:r>
              </a:p>
            </p:txBody>
          </p:sp>
          <p:sp>
            <p:nvSpPr>
              <p:cNvPr id="57" name="powerpoint template design by DAJU_PPT正版来源小红书大橘PPT微信DAJU_PPT请勿抄袭搬运！盗版必究！-6"/>
              <p:cNvSpPr txBox="1"/>
              <p:nvPr/>
            </p:nvSpPr>
            <p:spPr>
              <a:xfrm>
                <a:off x="3428922" y="6786011"/>
                <a:ext cx="2239738" cy="9291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这里输入您的正文内容建议标题字号</a:t>
                </a:r>
                <a:r>
                  <a:rPr lang="en-US" altLang="zh-CN" sz="1600" dirty="0">
                    <a:latin typeface="+mn-ea"/>
                  </a:rPr>
                  <a:t>16-24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正文字号</a:t>
                </a:r>
                <a:r>
                  <a:rPr lang="en-US" altLang="zh-CN" sz="1600" dirty="0">
                    <a:latin typeface="+mn-ea"/>
                  </a:rPr>
                  <a:t>14-18</a:t>
                </a:r>
                <a:endParaRPr lang="zh-CN" altLang="en-US" sz="1600" dirty="0">
                  <a:latin typeface="+mn-ea"/>
                </a:endParaRPr>
              </a:p>
            </p:txBody>
          </p:sp>
        </p:grpSp>
        <p:cxnSp>
          <p:nvCxnSpPr>
            <p:cNvPr id="49" name="powerpoint template design by DAJU_PPT正版来源小红书大橘PPT微信DAJU_PPT请勿抄袭搬运！盗版必究！-7"/>
            <p:cNvCxnSpPr/>
            <p:nvPr/>
          </p:nvCxnSpPr>
          <p:spPr>
            <a:xfrm>
              <a:off x="7929882" y="3218969"/>
              <a:ext cx="0" cy="708090"/>
            </a:xfrm>
            <a:prstGeom prst="line">
              <a:avLst/>
            </a:prstGeom>
            <a:ln w="38100">
              <a:solidFill>
                <a:schemeClr val="accent5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powerpoint template design by DAJU_PPT正版来源小红书大橘PPT微信DAJU_PPT请勿抄袭搬运！盗版必究！-8"/>
            <p:cNvSpPr/>
            <p:nvPr/>
          </p:nvSpPr>
          <p:spPr>
            <a:xfrm>
              <a:off x="7504011" y="2644773"/>
              <a:ext cx="851742" cy="85174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 sz="900"/>
            </a:p>
          </p:txBody>
        </p:sp>
        <p:sp>
          <p:nvSpPr>
            <p:cNvPr id="53" name="powerpoint template design by DAJU_PPT正版来源小红书大橘PPT微信DAJU_PPT请勿抄袭搬运！盗版必究！-9"/>
            <p:cNvSpPr/>
            <p:nvPr/>
          </p:nvSpPr>
          <p:spPr>
            <a:xfrm>
              <a:off x="7656410" y="2839810"/>
              <a:ext cx="546946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dirty="0">
                  <a:solidFill>
                    <a:schemeClr val="bg1"/>
                  </a:solidFill>
                  <a:latin typeface="+mj-ea"/>
                  <a:ea typeface="+mj-ea"/>
                  <a:cs typeface="Tahoma" panose="020B0604030504040204" pitchFamily="34" charset="0"/>
                </a:rPr>
                <a:t>05</a:t>
              </a:r>
              <a:endParaRPr lang="ru-RU" sz="2400" dirty="0">
                <a:solidFill>
                  <a:schemeClr val="bg1"/>
                </a:solidFill>
                <a:latin typeface="+mj-ea"/>
                <a:ea typeface="+mj-ea"/>
                <a:cs typeface="Tahoma" panose="020B0604030504040204" pitchFamily="34" charset="0"/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6810013" y="4287035"/>
              <a:ext cx="2239738" cy="1298432"/>
              <a:chOff x="3428922" y="6416679"/>
              <a:chExt cx="2239738" cy="1298432"/>
            </a:xfrm>
          </p:grpSpPr>
          <p:sp>
            <p:nvSpPr>
              <p:cNvPr id="40" name="powerpoint template design by DAJU_PPT正版来源小红书大橘PPT微信DAJU_PPT请勿抄袭搬运！盗版必究！-10"/>
              <p:cNvSpPr txBox="1"/>
              <p:nvPr/>
            </p:nvSpPr>
            <p:spPr>
              <a:xfrm>
                <a:off x="4292310" y="6416679"/>
                <a:ext cx="51296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2000" b="1" dirty="0">
                    <a:latin typeface="+mj-ea"/>
                    <a:ea typeface="+mj-ea"/>
                  </a:rPr>
                  <a:t>研二</a:t>
                </a:r>
              </a:p>
            </p:txBody>
          </p:sp>
          <p:sp>
            <p:nvSpPr>
              <p:cNvPr id="45" name="powerpoint template design by DAJU_PPT正版来源小红书大橘PPT微信DAJU_PPT请勿抄袭搬运！盗版必究！-11"/>
              <p:cNvSpPr txBox="1"/>
              <p:nvPr/>
            </p:nvSpPr>
            <p:spPr>
              <a:xfrm>
                <a:off x="3428922" y="6786011"/>
                <a:ext cx="2239738" cy="9291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这里输入您的正文内容建议标题字号</a:t>
                </a:r>
                <a:r>
                  <a:rPr lang="en-US" altLang="zh-CN" sz="1600" dirty="0">
                    <a:latin typeface="+mn-ea"/>
                  </a:rPr>
                  <a:t>16-24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正文字号</a:t>
                </a:r>
                <a:r>
                  <a:rPr lang="en-US" altLang="zh-CN" sz="1600" dirty="0">
                    <a:latin typeface="+mn-ea"/>
                  </a:rPr>
                  <a:t>14-18</a:t>
                </a:r>
                <a:endParaRPr lang="zh-CN" altLang="en-US" sz="1600" dirty="0">
                  <a:latin typeface="+mn-ea"/>
                </a:endParaRPr>
              </a:p>
            </p:txBody>
          </p:sp>
        </p:grpSp>
        <p:cxnSp>
          <p:nvCxnSpPr>
            <p:cNvPr id="33" name="powerpoint template design by DAJU_PPT正版来源小红书大橘PPT微信DAJU_PPT请勿抄袭搬运！盗版必究！-12"/>
            <p:cNvCxnSpPr/>
            <p:nvPr/>
          </p:nvCxnSpPr>
          <p:spPr>
            <a:xfrm>
              <a:off x="10315435" y="3218969"/>
              <a:ext cx="0" cy="708090"/>
            </a:xfrm>
            <a:prstGeom prst="line">
              <a:avLst/>
            </a:prstGeom>
            <a:ln w="38100">
              <a:solidFill>
                <a:schemeClr val="accent6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powerpoint template design by DAJU_PPT正版来源小红书大橘PPT微信DAJU_PPT请勿抄袭搬运！盗版必究！-13"/>
            <p:cNvSpPr/>
            <p:nvPr/>
          </p:nvSpPr>
          <p:spPr>
            <a:xfrm>
              <a:off x="9889564" y="2644773"/>
              <a:ext cx="851742" cy="85174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 sz="900" dirty="0"/>
            </a:p>
          </p:txBody>
        </p:sp>
        <p:sp>
          <p:nvSpPr>
            <p:cNvPr id="35" name="powerpoint template design by DAJU_PPT正版来源小红书大橘PPT微信DAJU_PPT请勿抄袭搬运！盗版必究！-14"/>
            <p:cNvSpPr/>
            <p:nvPr/>
          </p:nvSpPr>
          <p:spPr>
            <a:xfrm>
              <a:off x="10041963" y="2839810"/>
              <a:ext cx="546946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dirty="0">
                  <a:solidFill>
                    <a:schemeClr val="bg1"/>
                  </a:solidFill>
                  <a:latin typeface="+mj-ea"/>
                  <a:ea typeface="+mj-ea"/>
                  <a:cs typeface="Tahoma" panose="020B0604030504040204" pitchFamily="34" charset="0"/>
                </a:rPr>
                <a:t>06</a:t>
              </a:r>
              <a:endParaRPr lang="ru-RU" sz="2400" dirty="0">
                <a:solidFill>
                  <a:schemeClr val="bg1"/>
                </a:solidFill>
                <a:latin typeface="+mj-ea"/>
                <a:ea typeface="+mj-ea"/>
                <a:cs typeface="Tahoma" panose="020B0604030504040204" pitchFamily="34" charset="0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9195566" y="4287035"/>
              <a:ext cx="2239738" cy="1298432"/>
              <a:chOff x="3428922" y="6416679"/>
              <a:chExt cx="2239738" cy="1298432"/>
            </a:xfrm>
          </p:grpSpPr>
          <p:sp>
            <p:nvSpPr>
              <p:cNvPr id="31" name="powerpoint template design by DAJU_PPT正版来源小红书大橘PPT微信DAJU_PPT请勿抄袭搬运！盗版必究！-15"/>
              <p:cNvSpPr txBox="1"/>
              <p:nvPr/>
            </p:nvSpPr>
            <p:spPr>
              <a:xfrm>
                <a:off x="4292310" y="6416679"/>
                <a:ext cx="51296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2000" b="1" dirty="0">
                    <a:latin typeface="+mj-ea"/>
                    <a:ea typeface="+mj-ea"/>
                  </a:rPr>
                  <a:t>研三</a:t>
                </a:r>
              </a:p>
            </p:txBody>
          </p:sp>
          <p:sp>
            <p:nvSpPr>
              <p:cNvPr id="32" name="powerpoint template design by DAJU_PPT正版来源小红书大橘PPT微信DAJU_PPT请勿抄袭搬运！盗版必究！-16"/>
              <p:cNvSpPr txBox="1"/>
              <p:nvPr/>
            </p:nvSpPr>
            <p:spPr>
              <a:xfrm>
                <a:off x="3428922" y="6786011"/>
                <a:ext cx="2239738" cy="9291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这里输入您的正文内容建议标题字号</a:t>
                </a:r>
                <a:r>
                  <a:rPr lang="en-US" altLang="zh-CN" sz="1600" dirty="0">
                    <a:latin typeface="+mn-ea"/>
                  </a:rPr>
                  <a:t>16-24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正文字号</a:t>
                </a:r>
                <a:r>
                  <a:rPr lang="en-US" altLang="zh-CN" sz="1600" dirty="0">
                    <a:latin typeface="+mn-ea"/>
                  </a:rPr>
                  <a:t>14-18</a:t>
                </a:r>
                <a:endParaRPr lang="zh-CN" altLang="en-US" sz="1600" dirty="0">
                  <a:latin typeface="+mn-ea"/>
                </a:endParaRPr>
              </a:p>
            </p:txBody>
          </p:sp>
        </p:grpSp>
      </p:grp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输入标题文字</a:t>
            </a:r>
          </a:p>
        </p:txBody>
      </p:sp>
      <p:sp>
        <p:nvSpPr>
          <p:cNvPr id="102" name="powerpoint template design by DAJU_PPT正版来源小红书大橘PPT微信DAJU_PPT请勿抄袭搬运！盗版必究！"/>
          <p:cNvSpPr/>
          <p:nvPr/>
        </p:nvSpPr>
        <p:spPr bwMode="auto">
          <a:xfrm>
            <a:off x="4280249" y="3304539"/>
            <a:ext cx="985482" cy="689805"/>
          </a:xfrm>
          <a:custGeom>
            <a:avLst/>
            <a:gdLst>
              <a:gd name="T0" fmla="*/ 0 w 287"/>
              <a:gd name="T1" fmla="*/ 0 h 195"/>
              <a:gd name="T2" fmla="*/ 287 w 287"/>
              <a:gd name="T3" fmla="*/ 195 h 19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87" h="195">
                <a:moveTo>
                  <a:pt x="0" y="0"/>
                </a:moveTo>
                <a:cubicBezTo>
                  <a:pt x="148" y="0"/>
                  <a:pt x="211" y="105"/>
                  <a:pt x="287" y="195"/>
                </a:cubicBezTo>
              </a:path>
            </a:pathLst>
          </a:custGeom>
          <a:noFill/>
          <a:ln w="47625" cap="flat">
            <a:solidFill>
              <a:schemeClr val="accent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03" name="powerpoint template design by DAJU_PPT正版来源小红书大橘PPT微信DAJU_PPT请勿抄袭搬运！盗版必究！"/>
          <p:cNvSpPr/>
          <p:nvPr/>
        </p:nvSpPr>
        <p:spPr bwMode="auto">
          <a:xfrm>
            <a:off x="3532501" y="3304539"/>
            <a:ext cx="747749" cy="396602"/>
          </a:xfrm>
          <a:custGeom>
            <a:avLst/>
            <a:gdLst>
              <a:gd name="T0" fmla="*/ 0 w 218"/>
              <a:gd name="T1" fmla="*/ 112 h 112"/>
              <a:gd name="T2" fmla="*/ 218 w 218"/>
              <a:gd name="T3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18" h="112">
                <a:moveTo>
                  <a:pt x="0" y="112"/>
                </a:moveTo>
                <a:cubicBezTo>
                  <a:pt x="53" y="51"/>
                  <a:pt x="115" y="0"/>
                  <a:pt x="218" y="0"/>
                </a:cubicBezTo>
              </a:path>
            </a:pathLst>
          </a:custGeom>
          <a:noFill/>
          <a:ln w="47625" cap="flat">
            <a:solidFill>
              <a:schemeClr val="accent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8" name="powerpoint template design by DAJU_PPT正版来源小红书大橘PPT微信DAJU_PPT请勿抄袭搬运！盗版必究！"/>
          <p:cNvSpPr/>
          <p:nvPr/>
        </p:nvSpPr>
        <p:spPr bwMode="auto">
          <a:xfrm>
            <a:off x="5265730" y="3817288"/>
            <a:ext cx="1712498" cy="617566"/>
          </a:xfrm>
          <a:custGeom>
            <a:avLst/>
            <a:gdLst>
              <a:gd name="T0" fmla="*/ 0 w 499"/>
              <a:gd name="T1" fmla="*/ 50 h 175"/>
              <a:gd name="T2" fmla="*/ 229 w 499"/>
              <a:gd name="T3" fmla="*/ 175 h 175"/>
              <a:gd name="T4" fmla="*/ 499 w 499"/>
              <a:gd name="T5" fmla="*/ 0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99" h="175">
                <a:moveTo>
                  <a:pt x="0" y="50"/>
                </a:moveTo>
                <a:cubicBezTo>
                  <a:pt x="56" y="117"/>
                  <a:pt x="119" y="175"/>
                  <a:pt x="229" y="175"/>
                </a:cubicBezTo>
                <a:cubicBezTo>
                  <a:pt x="366" y="175"/>
                  <a:pt x="431" y="85"/>
                  <a:pt x="499" y="0"/>
                </a:cubicBezTo>
              </a:path>
            </a:pathLst>
          </a:custGeom>
          <a:noFill/>
          <a:ln w="47625" cap="flat">
            <a:solidFill>
              <a:schemeClr val="accent3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9" name="powerpoint template design by DAJU_PPT正版来源小红书大橘PPT微信DAJU_PPT请勿抄袭搬运！盗版必究！"/>
          <p:cNvSpPr/>
          <p:nvPr/>
        </p:nvSpPr>
        <p:spPr bwMode="auto">
          <a:xfrm>
            <a:off x="6978227" y="3304539"/>
            <a:ext cx="1798192" cy="650144"/>
          </a:xfrm>
          <a:custGeom>
            <a:avLst/>
            <a:gdLst>
              <a:gd name="T0" fmla="*/ 0 w 524"/>
              <a:gd name="T1" fmla="*/ 145 h 184"/>
              <a:gd name="T2" fmla="*/ 246 w 524"/>
              <a:gd name="T3" fmla="*/ 0 h 184"/>
              <a:gd name="T4" fmla="*/ 524 w 524"/>
              <a:gd name="T5" fmla="*/ 18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24" h="184">
                <a:moveTo>
                  <a:pt x="0" y="145"/>
                </a:moveTo>
                <a:cubicBezTo>
                  <a:pt x="61" y="70"/>
                  <a:pt x="125" y="0"/>
                  <a:pt x="246" y="0"/>
                </a:cubicBezTo>
                <a:cubicBezTo>
                  <a:pt x="389" y="0"/>
                  <a:pt x="452" y="97"/>
                  <a:pt x="524" y="184"/>
                </a:cubicBezTo>
              </a:path>
            </a:pathLst>
          </a:custGeom>
          <a:noFill/>
          <a:ln w="47625" cap="flat">
            <a:solidFill>
              <a:schemeClr val="accent4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00" name="powerpoint template design by DAJU_PPT正版来源小红书大橘PPT微信DAJU_PPT请勿抄袭搬运！盗版必究！"/>
          <p:cNvSpPr/>
          <p:nvPr/>
        </p:nvSpPr>
        <p:spPr bwMode="auto">
          <a:xfrm>
            <a:off x="755739" y="3285491"/>
            <a:ext cx="2790583" cy="1130315"/>
          </a:xfrm>
          <a:custGeom>
            <a:avLst/>
            <a:gdLst>
              <a:gd name="T0" fmla="*/ 0 w 813"/>
              <a:gd name="T1" fmla="*/ 0 h 320"/>
              <a:gd name="T2" fmla="*/ 515 w 813"/>
              <a:gd name="T3" fmla="*/ 320 h 320"/>
              <a:gd name="T4" fmla="*/ 813 w 813"/>
              <a:gd name="T5" fmla="*/ 112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13" h="320">
                <a:moveTo>
                  <a:pt x="0" y="0"/>
                </a:moveTo>
                <a:cubicBezTo>
                  <a:pt x="258" y="0"/>
                  <a:pt x="258" y="320"/>
                  <a:pt x="515" y="320"/>
                </a:cubicBezTo>
                <a:cubicBezTo>
                  <a:pt x="670" y="320"/>
                  <a:pt x="732" y="204"/>
                  <a:pt x="813" y="112"/>
                </a:cubicBezTo>
              </a:path>
            </a:pathLst>
          </a:custGeom>
          <a:noFill/>
          <a:ln w="47625" cap="flat">
            <a:solidFill>
              <a:schemeClr val="accent1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01" name="powerpoint template design by DAJU_PPT正版来源小红书大橘PPT微信DAJU_PPT请勿抄袭搬运！盗版必究！"/>
          <p:cNvSpPr/>
          <p:nvPr/>
        </p:nvSpPr>
        <p:spPr bwMode="auto">
          <a:xfrm>
            <a:off x="8779184" y="3304539"/>
            <a:ext cx="2587405" cy="1130315"/>
          </a:xfrm>
          <a:custGeom>
            <a:avLst/>
            <a:gdLst>
              <a:gd name="T0" fmla="*/ 0 w 754"/>
              <a:gd name="T1" fmla="*/ 184 h 320"/>
              <a:gd name="T2" fmla="*/ 238 w 754"/>
              <a:gd name="T3" fmla="*/ 320 h 320"/>
              <a:gd name="T4" fmla="*/ 754 w 754"/>
              <a:gd name="T5" fmla="*/ 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54" h="320">
                <a:moveTo>
                  <a:pt x="0" y="184"/>
                </a:moveTo>
                <a:cubicBezTo>
                  <a:pt x="59" y="255"/>
                  <a:pt x="123" y="320"/>
                  <a:pt x="238" y="320"/>
                </a:cubicBezTo>
                <a:cubicBezTo>
                  <a:pt x="496" y="320"/>
                  <a:pt x="496" y="0"/>
                  <a:pt x="754" y="0"/>
                </a:cubicBezTo>
              </a:path>
            </a:pathLst>
          </a:custGeom>
          <a:noFill/>
          <a:ln w="47625" cap="flat">
            <a:solidFill>
              <a:schemeClr val="accent5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7" name="powerpoint template design by DAJU_PPT正版来源小红书大橘PPT微信DAJU_PPT请勿抄袭搬运！盗版必究！"/>
          <p:cNvSpPr>
            <a:spLocks noChangeArrowheads="1"/>
          </p:cNvSpPr>
          <p:nvPr/>
        </p:nvSpPr>
        <p:spPr bwMode="auto">
          <a:xfrm>
            <a:off x="1970322" y="2780634"/>
            <a:ext cx="1151557" cy="1150403"/>
          </a:xfrm>
          <a:custGeom>
            <a:avLst/>
            <a:gdLst>
              <a:gd name="connsiteX0" fmla="*/ 704681 w 1406514"/>
              <a:gd name="connsiteY0" fmla="*/ 168556 h 1405104"/>
              <a:gd name="connsiteX1" fmla="*/ 172256 w 1406514"/>
              <a:gd name="connsiteY1" fmla="*/ 701844 h 1405104"/>
              <a:gd name="connsiteX2" fmla="*/ 704681 w 1406514"/>
              <a:gd name="connsiteY2" fmla="*/ 1235132 h 1405104"/>
              <a:gd name="connsiteX3" fmla="*/ 1237106 w 1406514"/>
              <a:gd name="connsiteY3" fmla="*/ 701844 h 1405104"/>
              <a:gd name="connsiteX4" fmla="*/ 704681 w 1406514"/>
              <a:gd name="connsiteY4" fmla="*/ 168556 h 1405104"/>
              <a:gd name="connsiteX5" fmla="*/ 703257 w 1406514"/>
              <a:gd name="connsiteY5" fmla="*/ 0 h 1405104"/>
              <a:gd name="connsiteX6" fmla="*/ 1406514 w 1406514"/>
              <a:gd name="connsiteY6" fmla="*/ 702552 h 1405104"/>
              <a:gd name="connsiteX7" fmla="*/ 703257 w 1406514"/>
              <a:gd name="connsiteY7" fmla="*/ 1405104 h 1405104"/>
              <a:gd name="connsiteX8" fmla="*/ 0 w 1406514"/>
              <a:gd name="connsiteY8" fmla="*/ 702552 h 1405104"/>
              <a:gd name="connsiteX9" fmla="*/ 703257 w 1406514"/>
              <a:gd name="connsiteY9" fmla="*/ 0 h 140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06514" h="1405104">
                <a:moveTo>
                  <a:pt x="704681" y="168556"/>
                </a:moveTo>
                <a:cubicBezTo>
                  <a:pt x="410631" y="168556"/>
                  <a:pt x="172256" y="407317"/>
                  <a:pt x="172256" y="701844"/>
                </a:cubicBezTo>
                <a:cubicBezTo>
                  <a:pt x="172256" y="996371"/>
                  <a:pt x="410631" y="1235132"/>
                  <a:pt x="704681" y="1235132"/>
                </a:cubicBezTo>
                <a:cubicBezTo>
                  <a:pt x="998731" y="1235132"/>
                  <a:pt x="1237106" y="996371"/>
                  <a:pt x="1237106" y="701844"/>
                </a:cubicBezTo>
                <a:cubicBezTo>
                  <a:pt x="1237106" y="407317"/>
                  <a:pt x="998731" y="168556"/>
                  <a:pt x="704681" y="168556"/>
                </a:cubicBezTo>
                <a:close/>
                <a:moveTo>
                  <a:pt x="703257" y="0"/>
                </a:moveTo>
                <a:cubicBezTo>
                  <a:pt x="1091655" y="0"/>
                  <a:pt x="1406514" y="314543"/>
                  <a:pt x="1406514" y="702552"/>
                </a:cubicBezTo>
                <a:cubicBezTo>
                  <a:pt x="1406514" y="1090561"/>
                  <a:pt x="1091655" y="1405104"/>
                  <a:pt x="703257" y="1405104"/>
                </a:cubicBezTo>
                <a:cubicBezTo>
                  <a:pt x="314859" y="1405104"/>
                  <a:pt x="0" y="1090561"/>
                  <a:pt x="0" y="702552"/>
                </a:cubicBezTo>
                <a:cubicBezTo>
                  <a:pt x="0" y="314543"/>
                  <a:pt x="314859" y="0"/>
                  <a:pt x="7032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8" name="powerpoint template design by DAJU_PPT正版来源小红书大橘PPT微信DAJU_PPT请勿抄袭搬运！盗版必究！"/>
          <p:cNvSpPr txBox="1"/>
          <p:nvPr/>
        </p:nvSpPr>
        <p:spPr>
          <a:xfrm>
            <a:off x="2126605" y="3094225"/>
            <a:ext cx="841117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cs typeface="+mn-ea"/>
                <a:sym typeface="+mn-lt"/>
              </a:rPr>
              <a:t>01</a:t>
            </a:r>
            <a:endParaRPr lang="zh-CN" altLang="en-US" sz="28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9" name="powerpoint template design by DAJU_PPT正版来源小红书大橘PPT微信DAJU_PPT请勿抄袭搬运！盗版必究！"/>
          <p:cNvSpPr>
            <a:spLocks noChangeArrowheads="1"/>
          </p:cNvSpPr>
          <p:nvPr/>
        </p:nvSpPr>
        <p:spPr bwMode="auto">
          <a:xfrm>
            <a:off x="5471651" y="2678770"/>
            <a:ext cx="1153889" cy="1151564"/>
          </a:xfrm>
          <a:custGeom>
            <a:avLst/>
            <a:gdLst>
              <a:gd name="connsiteX0" fmla="*/ 704680 w 1409362"/>
              <a:gd name="connsiteY0" fmla="*/ 169973 h 1406522"/>
              <a:gd name="connsiteX1" fmla="*/ 172255 w 1409362"/>
              <a:gd name="connsiteY1" fmla="*/ 703261 h 1406522"/>
              <a:gd name="connsiteX2" fmla="*/ 704680 w 1409362"/>
              <a:gd name="connsiteY2" fmla="*/ 1236549 h 1406522"/>
              <a:gd name="connsiteX3" fmla="*/ 1237105 w 1409362"/>
              <a:gd name="connsiteY3" fmla="*/ 703261 h 1406522"/>
              <a:gd name="connsiteX4" fmla="*/ 704680 w 1409362"/>
              <a:gd name="connsiteY4" fmla="*/ 169973 h 1406522"/>
              <a:gd name="connsiteX5" fmla="*/ 704681 w 1409362"/>
              <a:gd name="connsiteY5" fmla="*/ 0 h 1406522"/>
              <a:gd name="connsiteX6" fmla="*/ 1409362 w 1409362"/>
              <a:gd name="connsiteY6" fmla="*/ 703261 h 1406522"/>
              <a:gd name="connsiteX7" fmla="*/ 704681 w 1409362"/>
              <a:gd name="connsiteY7" fmla="*/ 1406522 h 1406522"/>
              <a:gd name="connsiteX8" fmla="*/ 0 w 1409362"/>
              <a:gd name="connsiteY8" fmla="*/ 703261 h 1406522"/>
              <a:gd name="connsiteX9" fmla="*/ 704681 w 1409362"/>
              <a:gd name="connsiteY9" fmla="*/ 0 h 1406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09362" h="1406522">
                <a:moveTo>
                  <a:pt x="704680" y="169973"/>
                </a:moveTo>
                <a:cubicBezTo>
                  <a:pt x="410630" y="169973"/>
                  <a:pt x="172255" y="408734"/>
                  <a:pt x="172255" y="703261"/>
                </a:cubicBezTo>
                <a:cubicBezTo>
                  <a:pt x="172255" y="997788"/>
                  <a:pt x="410630" y="1236549"/>
                  <a:pt x="704680" y="1236549"/>
                </a:cubicBezTo>
                <a:cubicBezTo>
                  <a:pt x="998730" y="1236549"/>
                  <a:pt x="1237105" y="997788"/>
                  <a:pt x="1237105" y="703261"/>
                </a:cubicBezTo>
                <a:cubicBezTo>
                  <a:pt x="1237105" y="408734"/>
                  <a:pt x="998730" y="169973"/>
                  <a:pt x="704680" y="169973"/>
                </a:cubicBezTo>
                <a:close/>
                <a:moveTo>
                  <a:pt x="704681" y="0"/>
                </a:moveTo>
                <a:cubicBezTo>
                  <a:pt x="1093866" y="0"/>
                  <a:pt x="1409362" y="314861"/>
                  <a:pt x="1409362" y="703261"/>
                </a:cubicBezTo>
                <a:cubicBezTo>
                  <a:pt x="1409362" y="1091661"/>
                  <a:pt x="1093866" y="1406522"/>
                  <a:pt x="704681" y="1406522"/>
                </a:cubicBezTo>
                <a:cubicBezTo>
                  <a:pt x="315496" y="1406522"/>
                  <a:pt x="0" y="1091661"/>
                  <a:pt x="0" y="703261"/>
                </a:cubicBezTo>
                <a:cubicBezTo>
                  <a:pt x="0" y="314861"/>
                  <a:pt x="315496" y="0"/>
                  <a:pt x="7046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0" name="powerpoint template design by DAJU_PPT正版来源小红书大橘PPT微信DAJU_PPT请勿抄袭搬运！盗版必究！"/>
          <p:cNvSpPr txBox="1"/>
          <p:nvPr/>
        </p:nvSpPr>
        <p:spPr>
          <a:xfrm>
            <a:off x="5628036" y="3023881"/>
            <a:ext cx="841117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cs typeface="+mn-ea"/>
                <a:sym typeface="+mn-lt"/>
              </a:rPr>
              <a:t>03</a:t>
            </a:r>
            <a:endParaRPr lang="zh-CN" altLang="en-US" sz="28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1" name="powerpoint template design by DAJU_PPT正版来源小红书大橘PPT微信DAJU_PPT请勿抄袭搬运！盗版必究！"/>
          <p:cNvSpPr>
            <a:spLocks noChangeArrowheads="1"/>
          </p:cNvSpPr>
          <p:nvPr/>
        </p:nvSpPr>
        <p:spPr bwMode="auto">
          <a:xfrm>
            <a:off x="9032697" y="2649376"/>
            <a:ext cx="1151557" cy="1151564"/>
          </a:xfrm>
          <a:custGeom>
            <a:avLst/>
            <a:gdLst>
              <a:gd name="connsiteX0" fmla="*/ 701834 w 1406514"/>
              <a:gd name="connsiteY0" fmla="*/ 169973 h 1406522"/>
              <a:gd name="connsiteX1" fmla="*/ 169409 w 1406514"/>
              <a:gd name="connsiteY1" fmla="*/ 703261 h 1406522"/>
              <a:gd name="connsiteX2" fmla="*/ 701834 w 1406514"/>
              <a:gd name="connsiteY2" fmla="*/ 1236549 h 1406522"/>
              <a:gd name="connsiteX3" fmla="*/ 1234259 w 1406514"/>
              <a:gd name="connsiteY3" fmla="*/ 703261 h 1406522"/>
              <a:gd name="connsiteX4" fmla="*/ 701834 w 1406514"/>
              <a:gd name="connsiteY4" fmla="*/ 169973 h 1406522"/>
              <a:gd name="connsiteX5" fmla="*/ 703257 w 1406514"/>
              <a:gd name="connsiteY5" fmla="*/ 0 h 1406522"/>
              <a:gd name="connsiteX6" fmla="*/ 1406514 w 1406514"/>
              <a:gd name="connsiteY6" fmla="*/ 703261 h 1406522"/>
              <a:gd name="connsiteX7" fmla="*/ 703257 w 1406514"/>
              <a:gd name="connsiteY7" fmla="*/ 1406522 h 1406522"/>
              <a:gd name="connsiteX8" fmla="*/ 0 w 1406514"/>
              <a:gd name="connsiteY8" fmla="*/ 703261 h 1406522"/>
              <a:gd name="connsiteX9" fmla="*/ 703257 w 1406514"/>
              <a:gd name="connsiteY9" fmla="*/ 0 h 1406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06514" h="1406522">
                <a:moveTo>
                  <a:pt x="701834" y="169973"/>
                </a:moveTo>
                <a:cubicBezTo>
                  <a:pt x="407784" y="169973"/>
                  <a:pt x="169409" y="408734"/>
                  <a:pt x="169409" y="703261"/>
                </a:cubicBezTo>
                <a:cubicBezTo>
                  <a:pt x="169409" y="997788"/>
                  <a:pt x="407784" y="1236549"/>
                  <a:pt x="701834" y="1236549"/>
                </a:cubicBezTo>
                <a:cubicBezTo>
                  <a:pt x="995884" y="1236549"/>
                  <a:pt x="1234259" y="997788"/>
                  <a:pt x="1234259" y="703261"/>
                </a:cubicBezTo>
                <a:cubicBezTo>
                  <a:pt x="1234259" y="408734"/>
                  <a:pt x="995884" y="169973"/>
                  <a:pt x="701834" y="169973"/>
                </a:cubicBezTo>
                <a:close/>
                <a:moveTo>
                  <a:pt x="703257" y="0"/>
                </a:moveTo>
                <a:cubicBezTo>
                  <a:pt x="1091655" y="0"/>
                  <a:pt x="1406514" y="314861"/>
                  <a:pt x="1406514" y="703261"/>
                </a:cubicBezTo>
                <a:cubicBezTo>
                  <a:pt x="1406514" y="1091661"/>
                  <a:pt x="1091655" y="1406522"/>
                  <a:pt x="703257" y="1406522"/>
                </a:cubicBezTo>
                <a:cubicBezTo>
                  <a:pt x="314859" y="1406522"/>
                  <a:pt x="0" y="1091661"/>
                  <a:pt x="0" y="703261"/>
                </a:cubicBezTo>
                <a:cubicBezTo>
                  <a:pt x="0" y="314861"/>
                  <a:pt x="314859" y="0"/>
                  <a:pt x="70325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2" name="powerpoint template design by DAJU_PPT正版来源小红书大橘PPT微信DAJU_PPT请勿抄袭搬运！盗版必究！"/>
          <p:cNvSpPr txBox="1"/>
          <p:nvPr/>
        </p:nvSpPr>
        <p:spPr>
          <a:xfrm>
            <a:off x="9187916" y="2979620"/>
            <a:ext cx="841117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cs typeface="+mn-ea"/>
                <a:sym typeface="+mn-lt"/>
              </a:rPr>
              <a:t>05</a:t>
            </a:r>
            <a:endParaRPr lang="zh-CN" altLang="en-US" sz="28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3" name="powerpoint template design by DAJU_PPT正版来源小红书大橘PPT微信DAJU_PPT请勿抄袭搬运！盗版必究！"/>
          <p:cNvSpPr>
            <a:spLocks noChangeArrowheads="1"/>
          </p:cNvSpPr>
          <p:nvPr/>
        </p:nvSpPr>
        <p:spPr bwMode="auto">
          <a:xfrm>
            <a:off x="3734276" y="3762840"/>
            <a:ext cx="1151558" cy="1153883"/>
          </a:xfrm>
          <a:custGeom>
            <a:avLst/>
            <a:gdLst>
              <a:gd name="connsiteX0" fmla="*/ 703257 w 1406514"/>
              <a:gd name="connsiteY0" fmla="*/ 172805 h 1409354"/>
              <a:gd name="connsiteX1" fmla="*/ 169408 w 1406514"/>
              <a:gd name="connsiteY1" fmla="*/ 704677 h 1409354"/>
              <a:gd name="connsiteX2" fmla="*/ 703257 w 1406514"/>
              <a:gd name="connsiteY2" fmla="*/ 1236549 h 1409354"/>
              <a:gd name="connsiteX3" fmla="*/ 1237106 w 1406514"/>
              <a:gd name="connsiteY3" fmla="*/ 704677 h 1409354"/>
              <a:gd name="connsiteX4" fmla="*/ 703257 w 1406514"/>
              <a:gd name="connsiteY4" fmla="*/ 172805 h 1409354"/>
              <a:gd name="connsiteX5" fmla="*/ 703257 w 1406514"/>
              <a:gd name="connsiteY5" fmla="*/ 0 h 1409354"/>
              <a:gd name="connsiteX6" fmla="*/ 1406514 w 1406514"/>
              <a:gd name="connsiteY6" fmla="*/ 704677 h 1409354"/>
              <a:gd name="connsiteX7" fmla="*/ 703257 w 1406514"/>
              <a:gd name="connsiteY7" fmla="*/ 1409354 h 1409354"/>
              <a:gd name="connsiteX8" fmla="*/ 0 w 1406514"/>
              <a:gd name="connsiteY8" fmla="*/ 704677 h 1409354"/>
              <a:gd name="connsiteX9" fmla="*/ 703257 w 1406514"/>
              <a:gd name="connsiteY9" fmla="*/ 0 h 1409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06514" h="1409354">
                <a:moveTo>
                  <a:pt x="703257" y="172805"/>
                </a:moveTo>
                <a:cubicBezTo>
                  <a:pt x="408420" y="172805"/>
                  <a:pt x="169408" y="410932"/>
                  <a:pt x="169408" y="704677"/>
                </a:cubicBezTo>
                <a:cubicBezTo>
                  <a:pt x="169408" y="998422"/>
                  <a:pt x="408420" y="1236549"/>
                  <a:pt x="703257" y="1236549"/>
                </a:cubicBezTo>
                <a:cubicBezTo>
                  <a:pt x="998094" y="1236549"/>
                  <a:pt x="1237106" y="998422"/>
                  <a:pt x="1237106" y="704677"/>
                </a:cubicBezTo>
                <a:cubicBezTo>
                  <a:pt x="1237106" y="410932"/>
                  <a:pt x="998094" y="172805"/>
                  <a:pt x="703257" y="172805"/>
                </a:cubicBezTo>
                <a:close/>
                <a:moveTo>
                  <a:pt x="703257" y="0"/>
                </a:moveTo>
                <a:cubicBezTo>
                  <a:pt x="1091655" y="0"/>
                  <a:pt x="1406514" y="315495"/>
                  <a:pt x="1406514" y="704677"/>
                </a:cubicBezTo>
                <a:cubicBezTo>
                  <a:pt x="1406514" y="1093859"/>
                  <a:pt x="1091655" y="1409354"/>
                  <a:pt x="703257" y="1409354"/>
                </a:cubicBezTo>
                <a:cubicBezTo>
                  <a:pt x="314859" y="1409354"/>
                  <a:pt x="0" y="1093859"/>
                  <a:pt x="0" y="704677"/>
                </a:cubicBezTo>
                <a:cubicBezTo>
                  <a:pt x="0" y="315495"/>
                  <a:pt x="314859" y="0"/>
                  <a:pt x="7032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4" name="powerpoint template design by DAJU_PPT正版来源小红书大橘PPT微信DAJU_PPT请勿抄袭搬运！盗版必究！"/>
          <p:cNvSpPr txBox="1"/>
          <p:nvPr/>
        </p:nvSpPr>
        <p:spPr>
          <a:xfrm>
            <a:off x="3889496" y="4078171"/>
            <a:ext cx="841117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cs typeface="+mn-ea"/>
                <a:sym typeface="+mn-lt"/>
              </a:rPr>
              <a:t>02</a:t>
            </a:r>
            <a:endParaRPr lang="zh-CN" altLang="en-US" sz="28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5" name="powerpoint template design by DAJU_PPT正版来源小红书大橘PPT微信DAJU_PPT请勿抄袭搬运！盗版必究！"/>
          <p:cNvSpPr>
            <a:spLocks noChangeArrowheads="1"/>
          </p:cNvSpPr>
          <p:nvPr/>
        </p:nvSpPr>
        <p:spPr bwMode="auto">
          <a:xfrm>
            <a:off x="7272606" y="3762840"/>
            <a:ext cx="1153890" cy="1153883"/>
          </a:xfrm>
          <a:custGeom>
            <a:avLst/>
            <a:gdLst>
              <a:gd name="connsiteX0" fmla="*/ 704679 w 1409362"/>
              <a:gd name="connsiteY0" fmla="*/ 174221 h 1409354"/>
              <a:gd name="connsiteX1" fmla="*/ 172254 w 1409362"/>
              <a:gd name="connsiteY1" fmla="*/ 705385 h 1409354"/>
              <a:gd name="connsiteX2" fmla="*/ 704679 w 1409362"/>
              <a:gd name="connsiteY2" fmla="*/ 1236549 h 1409354"/>
              <a:gd name="connsiteX3" fmla="*/ 1237104 w 1409362"/>
              <a:gd name="connsiteY3" fmla="*/ 705385 h 1409354"/>
              <a:gd name="connsiteX4" fmla="*/ 704679 w 1409362"/>
              <a:gd name="connsiteY4" fmla="*/ 174221 h 1409354"/>
              <a:gd name="connsiteX5" fmla="*/ 704681 w 1409362"/>
              <a:gd name="connsiteY5" fmla="*/ 0 h 1409354"/>
              <a:gd name="connsiteX6" fmla="*/ 1409362 w 1409362"/>
              <a:gd name="connsiteY6" fmla="*/ 704677 h 1409354"/>
              <a:gd name="connsiteX7" fmla="*/ 704681 w 1409362"/>
              <a:gd name="connsiteY7" fmla="*/ 1409354 h 1409354"/>
              <a:gd name="connsiteX8" fmla="*/ 0 w 1409362"/>
              <a:gd name="connsiteY8" fmla="*/ 704677 h 1409354"/>
              <a:gd name="connsiteX9" fmla="*/ 704681 w 1409362"/>
              <a:gd name="connsiteY9" fmla="*/ 0 h 1409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09362" h="1409354">
                <a:moveTo>
                  <a:pt x="704679" y="174221"/>
                </a:moveTo>
                <a:cubicBezTo>
                  <a:pt x="410629" y="174221"/>
                  <a:pt x="172254" y="412031"/>
                  <a:pt x="172254" y="705385"/>
                </a:cubicBezTo>
                <a:cubicBezTo>
                  <a:pt x="172254" y="998739"/>
                  <a:pt x="410629" y="1236549"/>
                  <a:pt x="704679" y="1236549"/>
                </a:cubicBezTo>
                <a:cubicBezTo>
                  <a:pt x="998729" y="1236549"/>
                  <a:pt x="1237104" y="998739"/>
                  <a:pt x="1237104" y="705385"/>
                </a:cubicBezTo>
                <a:cubicBezTo>
                  <a:pt x="1237104" y="412031"/>
                  <a:pt x="998729" y="174221"/>
                  <a:pt x="704679" y="174221"/>
                </a:cubicBezTo>
                <a:close/>
                <a:moveTo>
                  <a:pt x="704681" y="0"/>
                </a:moveTo>
                <a:cubicBezTo>
                  <a:pt x="1093866" y="0"/>
                  <a:pt x="1409362" y="315495"/>
                  <a:pt x="1409362" y="704677"/>
                </a:cubicBezTo>
                <a:cubicBezTo>
                  <a:pt x="1409362" y="1093859"/>
                  <a:pt x="1093866" y="1409354"/>
                  <a:pt x="704681" y="1409354"/>
                </a:cubicBezTo>
                <a:cubicBezTo>
                  <a:pt x="315496" y="1409354"/>
                  <a:pt x="0" y="1093859"/>
                  <a:pt x="0" y="704677"/>
                </a:cubicBezTo>
                <a:cubicBezTo>
                  <a:pt x="0" y="315495"/>
                  <a:pt x="315496" y="0"/>
                  <a:pt x="70468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sz="20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6" name="powerpoint template design by DAJU_PPT正版来源小红书大橘PPT微信DAJU_PPT请勿抄袭搬运！盗版必究！"/>
          <p:cNvSpPr txBox="1"/>
          <p:nvPr/>
        </p:nvSpPr>
        <p:spPr>
          <a:xfrm>
            <a:off x="7428992" y="4078171"/>
            <a:ext cx="841117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cs typeface="+mn-ea"/>
                <a:sym typeface="+mn-lt"/>
              </a:rPr>
              <a:t>04</a:t>
            </a:r>
            <a:endParaRPr lang="zh-CN" altLang="en-US" sz="28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4" name="powerpoint template design by DAJU_PPT正版来源小红书大橘PPT微信DAJU_PPT请勿抄袭搬运！盗版必究！"/>
          <p:cNvSpPr txBox="1"/>
          <p:nvPr/>
        </p:nvSpPr>
        <p:spPr>
          <a:xfrm>
            <a:off x="1694865" y="4742995"/>
            <a:ext cx="1644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cs typeface="+mn-ea"/>
                <a:sym typeface="+mn-lt"/>
              </a:rPr>
              <a:t>添加标题内容</a:t>
            </a:r>
          </a:p>
        </p:txBody>
      </p:sp>
      <p:sp>
        <p:nvSpPr>
          <p:cNvPr id="85" name="powerpoint template design by DAJU_PPT正版来源小红书大橘PPT微信DAJU_PPT请勿抄袭搬运！盗版必究！"/>
          <p:cNvSpPr txBox="1"/>
          <p:nvPr/>
        </p:nvSpPr>
        <p:spPr>
          <a:xfrm>
            <a:off x="1098913" y="5043944"/>
            <a:ext cx="2836850" cy="1021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400">
                <a:solidFill>
                  <a:schemeClr val="tx2">
                    <a:lumMod val="75000"/>
                    <a:lumOff val="25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正文内容，选择模板中的文字然后鼠标右键，粘贴选项里面选择“只保留文字”</a:t>
            </a:r>
          </a:p>
        </p:txBody>
      </p:sp>
      <p:sp>
        <p:nvSpPr>
          <p:cNvPr id="82" name="powerpoint template design by DAJU_PPT正版来源小红书大橘PPT微信DAJU_PPT请勿抄袭搬运！盗版必究！"/>
          <p:cNvSpPr txBox="1"/>
          <p:nvPr/>
        </p:nvSpPr>
        <p:spPr>
          <a:xfrm>
            <a:off x="5238691" y="4742995"/>
            <a:ext cx="1644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cs typeface="+mn-ea"/>
                <a:sym typeface="+mn-lt"/>
              </a:rPr>
              <a:t>添加标题内容</a:t>
            </a:r>
          </a:p>
        </p:txBody>
      </p:sp>
      <p:sp>
        <p:nvSpPr>
          <p:cNvPr id="83" name="powerpoint template design by DAJU_PPT正版来源小红书大橘PPT微信DAJU_PPT请勿抄袭搬运！盗版必究！"/>
          <p:cNvSpPr txBox="1"/>
          <p:nvPr/>
        </p:nvSpPr>
        <p:spPr>
          <a:xfrm>
            <a:off x="4642739" y="5043944"/>
            <a:ext cx="2836850" cy="1021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400">
                <a:solidFill>
                  <a:schemeClr val="tx2">
                    <a:lumMod val="75000"/>
                    <a:lumOff val="25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正文内容，选择模板中的文字然后鼠标右键，粘贴选项里面选择“只保留文字”</a:t>
            </a:r>
          </a:p>
        </p:txBody>
      </p:sp>
      <p:sp>
        <p:nvSpPr>
          <p:cNvPr id="80" name="powerpoint template design by DAJU_PPT正版来源小红书大橘PPT微信DAJU_PPT请勿抄袭搬运！盗版必究！"/>
          <p:cNvSpPr txBox="1"/>
          <p:nvPr/>
        </p:nvSpPr>
        <p:spPr>
          <a:xfrm>
            <a:off x="8782517" y="4742995"/>
            <a:ext cx="1644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cs typeface="+mn-ea"/>
                <a:sym typeface="+mn-lt"/>
              </a:rPr>
              <a:t>添加标题内容</a:t>
            </a:r>
          </a:p>
        </p:txBody>
      </p:sp>
      <p:sp>
        <p:nvSpPr>
          <p:cNvPr id="81" name="powerpoint template design by DAJU_PPT正版来源小红书大橘PPT微信DAJU_PPT请勿抄袭搬运！盗版必究！"/>
          <p:cNvSpPr txBox="1"/>
          <p:nvPr/>
        </p:nvSpPr>
        <p:spPr>
          <a:xfrm>
            <a:off x="8186565" y="5043944"/>
            <a:ext cx="2836850" cy="1021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400">
                <a:solidFill>
                  <a:schemeClr val="tx2">
                    <a:lumMod val="75000"/>
                    <a:lumOff val="25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正文内容，选择模板中的文字然后鼠标右键，粘贴选项里面选择“只保留文字”</a:t>
            </a:r>
          </a:p>
        </p:txBody>
      </p:sp>
      <p:sp>
        <p:nvSpPr>
          <p:cNvPr id="70" name="powerpoint template design by DAJU_PPT正版来源小红书大橘PPT微信DAJU_PPT请勿抄袭搬运！盗版必究！"/>
          <p:cNvSpPr txBox="1"/>
          <p:nvPr/>
        </p:nvSpPr>
        <p:spPr>
          <a:xfrm>
            <a:off x="3502984" y="1489381"/>
            <a:ext cx="1644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cs typeface="+mn-ea"/>
                <a:sym typeface="+mn-lt"/>
              </a:rPr>
              <a:t>添加标题内容</a:t>
            </a:r>
          </a:p>
        </p:txBody>
      </p:sp>
      <p:sp>
        <p:nvSpPr>
          <p:cNvPr id="77" name="powerpoint template design by DAJU_PPT正版来源小红书大橘PPT微信DAJU_PPT请勿抄袭搬运！盗版必究！"/>
          <p:cNvSpPr txBox="1"/>
          <p:nvPr/>
        </p:nvSpPr>
        <p:spPr>
          <a:xfrm>
            <a:off x="2907032" y="1790330"/>
            <a:ext cx="2836850" cy="10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正文内容，选择模板中的文字然后鼠标右键，粘贴选项里面选择“只保留文字”</a:t>
            </a:r>
          </a:p>
        </p:txBody>
      </p:sp>
      <p:sp>
        <p:nvSpPr>
          <p:cNvPr id="56" name="powerpoint template design by DAJU_PPT正版来源小红书大橘PPT微信DAJU_PPT请勿抄袭搬运！盗版必究！"/>
          <p:cNvSpPr txBox="1"/>
          <p:nvPr/>
        </p:nvSpPr>
        <p:spPr>
          <a:xfrm>
            <a:off x="7000764" y="1489381"/>
            <a:ext cx="1644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cs typeface="+mn-ea"/>
                <a:sym typeface="+mn-lt"/>
              </a:rPr>
              <a:t>添加标题内容</a:t>
            </a:r>
          </a:p>
        </p:txBody>
      </p:sp>
      <p:sp>
        <p:nvSpPr>
          <p:cNvPr id="63" name="powerpoint template design by DAJU_PPT正版来源小红书大橘PPT微信DAJU_PPT请勿抄袭搬运！盗版必究！"/>
          <p:cNvSpPr txBox="1"/>
          <p:nvPr/>
        </p:nvSpPr>
        <p:spPr>
          <a:xfrm>
            <a:off x="6404812" y="1790330"/>
            <a:ext cx="2836850" cy="1021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400">
                <a:solidFill>
                  <a:schemeClr val="tx2">
                    <a:lumMod val="75000"/>
                    <a:lumOff val="25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正文内容，选择模板中的文字然后鼠标右键，粘贴选项里面选择“只保留文字”</a:t>
            </a: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输入标题文字</a:t>
            </a:r>
          </a:p>
        </p:txBody>
      </p:sp>
      <p:sp>
        <p:nvSpPr>
          <p:cNvPr id="70" name="powerpoint template design by DAJU_PPT正版来源小红书大橘PPT微信DAJU_PPT请勿抄袭搬运！盗版必究！"/>
          <p:cNvSpPr/>
          <p:nvPr/>
        </p:nvSpPr>
        <p:spPr>
          <a:xfrm>
            <a:off x="6563506" y="209904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defRPr/>
            </a:pPr>
            <a:r>
              <a:rPr lang="zh-CN" altLang="en-US" b="1" kern="0" dirty="0">
                <a:cs typeface="+mn-ea"/>
                <a:sym typeface="+mn-lt"/>
              </a:rPr>
              <a:t>输入标题文字</a:t>
            </a:r>
          </a:p>
        </p:txBody>
      </p:sp>
      <p:sp>
        <p:nvSpPr>
          <p:cNvPr id="71" name="powerpoint template design by DAJU_PPT正版来源小红书大橘PPT微信DAJU_PPT请勿抄袭搬运！盗版必究！"/>
          <p:cNvSpPr/>
          <p:nvPr/>
        </p:nvSpPr>
        <p:spPr>
          <a:xfrm>
            <a:off x="6563505" y="2403170"/>
            <a:ext cx="4535635" cy="7008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lnSpc>
                <a:spcPct val="130000"/>
              </a:lnSpc>
              <a:defRPr/>
            </a:pPr>
            <a:r>
              <a:rPr lang="zh-CN" altLang="en-US" sz="1600" kern="0" dirty="0">
                <a:cs typeface="+mn-ea"/>
                <a:sym typeface="+mn-lt"/>
              </a:rPr>
              <a:t>正文内容，选择模板中的文字然后鼠标右键，粘贴选项里面选择“只保留文字”即可</a:t>
            </a:r>
          </a:p>
        </p:txBody>
      </p:sp>
      <p:sp>
        <p:nvSpPr>
          <p:cNvPr id="68" name="powerpoint template design by DAJU_PPT正版来源小红书大橘PPT微信DAJU_PPT请勿抄袭搬运！盗版必究！"/>
          <p:cNvSpPr txBox="1"/>
          <p:nvPr/>
        </p:nvSpPr>
        <p:spPr>
          <a:xfrm>
            <a:off x="5704213" y="2253229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>
                <a:solidFill>
                  <a:schemeClr val="accent1"/>
                </a:solidFill>
                <a:cs typeface="+mn-ea"/>
                <a:sym typeface="+mn-lt"/>
              </a:rPr>
              <a:t>01</a:t>
            </a:r>
            <a:endParaRPr lang="zh-CN" altLang="en-US" sz="3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69" name="powerpoint template design by DAJU_PPT正版来源小红书大橘PPT微信DAJU_PPT请勿抄袭搬运！盗版必究！"/>
          <p:cNvCxnSpPr/>
          <p:nvPr/>
        </p:nvCxnSpPr>
        <p:spPr>
          <a:xfrm>
            <a:off x="6350414" y="2191237"/>
            <a:ext cx="0" cy="731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powerpoint template design by DAJU_PPT正版来源小红书大橘PPT微信DAJU_PPT请勿抄袭搬运！盗版必究！"/>
          <p:cNvSpPr/>
          <p:nvPr/>
        </p:nvSpPr>
        <p:spPr>
          <a:xfrm>
            <a:off x="6563506" y="3344149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defRPr/>
            </a:pPr>
            <a:r>
              <a:rPr lang="zh-CN" altLang="en-US" b="1" kern="0">
                <a:cs typeface="+mn-ea"/>
                <a:sym typeface="+mn-lt"/>
              </a:rPr>
              <a:t>输入标题文字</a:t>
            </a:r>
          </a:p>
        </p:txBody>
      </p:sp>
      <p:sp>
        <p:nvSpPr>
          <p:cNvPr id="66" name="powerpoint template design by DAJU_PPT正版来源小红书大橘PPT微信DAJU_PPT请勿抄袭搬运！盗版必究！"/>
          <p:cNvSpPr/>
          <p:nvPr/>
        </p:nvSpPr>
        <p:spPr>
          <a:xfrm>
            <a:off x="6563505" y="3648276"/>
            <a:ext cx="4535635" cy="7008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lnSpc>
                <a:spcPct val="130000"/>
              </a:lnSpc>
              <a:defRPr/>
            </a:pPr>
            <a:r>
              <a:rPr lang="zh-CN" altLang="en-US" sz="1600" kern="0" dirty="0">
                <a:cs typeface="+mn-ea"/>
                <a:sym typeface="+mn-lt"/>
              </a:rPr>
              <a:t>正文内容，选择模板中的文字然后鼠标右键，粘贴选项里面选择“只保留文字”即可</a:t>
            </a:r>
          </a:p>
        </p:txBody>
      </p:sp>
      <p:sp>
        <p:nvSpPr>
          <p:cNvPr id="63" name="powerpoint template design by DAJU_PPT正版来源小红书大橘PPT微信DAJU_PPT请勿抄袭搬运！盗版必究！"/>
          <p:cNvSpPr txBox="1"/>
          <p:nvPr/>
        </p:nvSpPr>
        <p:spPr>
          <a:xfrm>
            <a:off x="5704213" y="349833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>
                <a:solidFill>
                  <a:schemeClr val="accent2"/>
                </a:solidFill>
                <a:cs typeface="+mn-ea"/>
                <a:sym typeface="+mn-lt"/>
              </a:rPr>
              <a:t>02</a:t>
            </a:r>
            <a:endParaRPr lang="zh-CN" altLang="en-US" sz="3200">
              <a:solidFill>
                <a:schemeClr val="accent2"/>
              </a:solidFill>
              <a:cs typeface="+mn-ea"/>
              <a:sym typeface="+mn-lt"/>
            </a:endParaRPr>
          </a:p>
        </p:txBody>
      </p:sp>
      <p:cxnSp>
        <p:nvCxnSpPr>
          <p:cNvPr id="64" name="powerpoint template design by DAJU_PPT正版来源小红书大橘PPT微信DAJU_PPT请勿抄袭搬运！盗版必究！"/>
          <p:cNvCxnSpPr/>
          <p:nvPr/>
        </p:nvCxnSpPr>
        <p:spPr>
          <a:xfrm>
            <a:off x="6350414" y="3436343"/>
            <a:ext cx="0" cy="73152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powerpoint template design by DAJU_PPT正版来源小红书大橘PPT微信DAJU_PPT请勿抄袭搬运！盗版必究！"/>
          <p:cNvSpPr/>
          <p:nvPr/>
        </p:nvSpPr>
        <p:spPr>
          <a:xfrm>
            <a:off x="6563506" y="4589255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defRPr/>
            </a:pPr>
            <a:r>
              <a:rPr lang="zh-CN" altLang="en-US" b="1" kern="0" dirty="0">
                <a:cs typeface="+mn-ea"/>
                <a:sym typeface="+mn-lt"/>
              </a:rPr>
              <a:t>输入标题文字</a:t>
            </a:r>
          </a:p>
        </p:txBody>
      </p:sp>
      <p:sp>
        <p:nvSpPr>
          <p:cNvPr id="61" name="powerpoint template design by DAJU_PPT正版来源小红书大橘PPT微信DAJU_PPT请勿抄袭搬运！盗版必究！"/>
          <p:cNvSpPr/>
          <p:nvPr/>
        </p:nvSpPr>
        <p:spPr>
          <a:xfrm>
            <a:off x="6563505" y="4893382"/>
            <a:ext cx="4535635" cy="7008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lnSpc>
                <a:spcPct val="130000"/>
              </a:lnSpc>
              <a:defRPr/>
            </a:pPr>
            <a:r>
              <a:rPr lang="zh-CN" altLang="en-US" sz="1600" kern="0" dirty="0">
                <a:cs typeface="+mn-ea"/>
                <a:sym typeface="+mn-lt"/>
              </a:rPr>
              <a:t>正文内容，选择模板中的文字然后鼠标右键，粘贴选项里面选择“只保留文字”即可</a:t>
            </a:r>
          </a:p>
        </p:txBody>
      </p:sp>
      <p:sp>
        <p:nvSpPr>
          <p:cNvPr id="42" name="powerpoint template design by DAJU_PPT正版来源小红书大橘PPT微信DAJU_PPT请勿抄袭搬运！盗版必究！"/>
          <p:cNvSpPr txBox="1"/>
          <p:nvPr/>
        </p:nvSpPr>
        <p:spPr>
          <a:xfrm>
            <a:off x="5704213" y="4743441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>
                <a:solidFill>
                  <a:schemeClr val="accent1"/>
                </a:solidFill>
                <a:cs typeface="+mn-ea"/>
                <a:sym typeface="+mn-lt"/>
              </a:rPr>
              <a:t>03</a:t>
            </a:r>
            <a:endParaRPr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43" name="powerpoint template design by DAJU_PPT正版来源小红书大橘PPT微信DAJU_PPT请勿抄袭搬运！盗版必究！"/>
          <p:cNvCxnSpPr/>
          <p:nvPr/>
        </p:nvCxnSpPr>
        <p:spPr>
          <a:xfrm>
            <a:off x="6350414" y="4681449"/>
            <a:ext cx="0" cy="731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owerpoint template design by DAJU_PPT正版来源小红书大橘PPT微信DAJU_PPT请勿抄袭搬运！盗版必究！"/>
          <p:cNvSpPr/>
          <p:nvPr/>
        </p:nvSpPr>
        <p:spPr>
          <a:xfrm>
            <a:off x="678285" y="1960416"/>
            <a:ext cx="4669215" cy="13541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powerpoint template design by DAJU_PPT正版来源小红书大橘PPT微信DAJU_PPT请勿抄袭搬运！盗版必究！"/>
          <p:cNvSpPr/>
          <p:nvPr/>
        </p:nvSpPr>
        <p:spPr>
          <a:xfrm>
            <a:off x="678285" y="3465554"/>
            <a:ext cx="4669216" cy="2298637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 t="-26174" b="-261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powerpoint template design by DAJU_PPT正版来源小红书大橘PPT微信DAJU_PPT请勿抄袭搬运！盗版必究！"/>
          <p:cNvSpPr/>
          <p:nvPr/>
        </p:nvSpPr>
        <p:spPr>
          <a:xfrm>
            <a:off x="792581" y="212785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defRPr/>
            </a:pPr>
            <a:r>
              <a:rPr lang="zh-CN" altLang="en-US" b="1" kern="0" dirty="0">
                <a:solidFill>
                  <a:schemeClr val="bg1"/>
                </a:solidFill>
                <a:cs typeface="+mn-ea"/>
                <a:sym typeface="+mn-lt"/>
              </a:rPr>
              <a:t>输入标题文字</a:t>
            </a:r>
          </a:p>
        </p:txBody>
      </p:sp>
      <p:sp>
        <p:nvSpPr>
          <p:cNvPr id="25" name="powerpoint template design by DAJU_PPT正版来源小红书大橘PPT微信DAJU_PPT请勿抄袭搬运！盗版必究！"/>
          <p:cNvSpPr/>
          <p:nvPr/>
        </p:nvSpPr>
        <p:spPr>
          <a:xfrm>
            <a:off x="792580" y="2472620"/>
            <a:ext cx="4535635" cy="7008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lnSpc>
                <a:spcPct val="130000"/>
              </a:lnSpc>
              <a:defRPr/>
            </a:pPr>
            <a:r>
              <a:rPr lang="zh-CN" altLang="en-US" sz="1600" kern="0" dirty="0">
                <a:solidFill>
                  <a:schemeClr val="bg1"/>
                </a:solidFill>
                <a:cs typeface="+mn-ea"/>
                <a:sym typeface="+mn-lt"/>
              </a:rPr>
              <a:t>选择模板中的文字然后鼠标右键，粘贴选项里面选择</a:t>
            </a:r>
            <a:r>
              <a:rPr lang="en-US" altLang="zh-CN" sz="1600" kern="0" dirty="0">
                <a:solidFill>
                  <a:schemeClr val="bg1"/>
                </a:solidFill>
                <a:cs typeface="+mn-ea"/>
                <a:sym typeface="+mn-lt"/>
              </a:rPr>
              <a:t>“</a:t>
            </a:r>
            <a:r>
              <a:rPr lang="en-US" altLang="zh-CN" sz="1600" kern="0" dirty="0" err="1">
                <a:solidFill>
                  <a:schemeClr val="bg1"/>
                </a:solidFill>
                <a:cs typeface="+mn-ea"/>
                <a:sym typeface="+mn-lt"/>
              </a:rPr>
              <a:t>只保留文字”即可更改为您想替换的文字</a:t>
            </a:r>
            <a:endParaRPr lang="zh-CN" altLang="en-US" sz="16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22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输入标题文字</a:t>
            </a:r>
          </a:p>
        </p:txBody>
      </p:sp>
      <p:graphicFrame>
        <p:nvGraphicFramePr>
          <p:cNvPr id="2" name="powerpoint template design by DAJU_PPT正版来源小红书大橘PPT微信DAJU_PPT请勿抄袭搬运！盗版必究！"/>
          <p:cNvGraphicFramePr>
            <a:graphicFrameLocks noGrp="1"/>
          </p:cNvGraphicFramePr>
          <p:nvPr/>
        </p:nvGraphicFramePr>
        <p:xfrm>
          <a:off x="838200" y="1733027"/>
          <a:ext cx="10439400" cy="39801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9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9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9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09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859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表格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Arial" panose="020B0604020202020204" pitchFamily="34" charset="0"/>
                        </a:rPr>
                        <a:t>表格</a:t>
                      </a:r>
                      <a:endParaRPr lang="en-US" altLang="zh-CN" sz="1800" b="0" kern="1200" dirty="0">
                        <a:solidFill>
                          <a:schemeClr val="bg1"/>
                        </a:solidFill>
                        <a:latin typeface="+mj-ea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85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85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85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85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85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685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4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4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输入标题文字</a:t>
            </a:r>
          </a:p>
        </p:txBody>
      </p:sp>
      <p:grpSp>
        <p:nvGrpSpPr>
          <p:cNvPr id="2" name="powerpoint template design by DAJU_PPT正版来源小红书大橘PPT微信DAJU_PPT请勿抄袭搬运！盗版必究！"/>
          <p:cNvGrpSpPr/>
          <p:nvPr/>
        </p:nvGrpSpPr>
        <p:grpSpPr>
          <a:xfrm>
            <a:off x="581725" y="1884536"/>
            <a:ext cx="11028550" cy="4095452"/>
            <a:chOff x="581725" y="1884536"/>
            <a:chExt cx="11028550" cy="4095452"/>
          </a:xfrm>
        </p:grpSpPr>
        <p:sp>
          <p:nvSpPr>
            <p:cNvPr id="36" name="powerpoint template design by DAJU_PPT正版来源小红书大橘PPT微信DAJU_PPT请勿抄袭搬运！盗版必究！-1"/>
            <p:cNvSpPr txBox="1">
              <a:spLocks noChangeArrowheads="1"/>
            </p:cNvSpPr>
            <p:nvPr/>
          </p:nvSpPr>
          <p:spPr bwMode="auto">
            <a:xfrm>
              <a:off x="581725" y="4873210"/>
              <a:ext cx="11028550" cy="110677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0960" tIns="30480" rIns="60960" bIns="3048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450975"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+mn-ea"/>
                  <a:sym typeface="+mn-lt"/>
                </a:rPr>
                <a:t>正文内容，选择模板中的文字然后鼠标右键，粘贴选项里面选择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+mn-ea"/>
                  <a:sym typeface="+mn-lt"/>
                </a:rPr>
                <a:t>“只保留文字”即可更改为您想替换的文字，直接粘贴可能会改变文字格式。不建议您PPT中使用过多文字，尽量将文字精简，总结后按照一定的逻辑关系进行排列。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endParaRPr>
            </a:p>
          </p:txBody>
        </p:sp>
        <p:sp>
          <p:nvSpPr>
            <p:cNvPr id="37" name="powerpoint template design by DAJU_PPT正版来源小红书大橘PPT微信DAJU_PPT请勿抄袭搬运！盗版必究！-2"/>
            <p:cNvSpPr/>
            <p:nvPr/>
          </p:nvSpPr>
          <p:spPr>
            <a:xfrm>
              <a:off x="600774" y="1886234"/>
              <a:ext cx="3496302" cy="26768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54" name="powerpoint template design by DAJU_PPT正版来源小红书大橘PPT微信DAJU_PPT请勿抄袭搬运！盗版必究！-3"/>
            <p:cNvSpPr/>
            <p:nvPr/>
          </p:nvSpPr>
          <p:spPr>
            <a:xfrm>
              <a:off x="833910" y="2010123"/>
              <a:ext cx="1364467" cy="79508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sz="3400" dirty="0">
                  <a:solidFill>
                    <a:schemeClr val="accent1"/>
                  </a:solidFill>
                  <a:cs typeface="+mn-ea"/>
                  <a:sym typeface="+mn-lt"/>
                </a:rPr>
                <a:t>90</a:t>
              </a:r>
              <a:r>
                <a:rPr lang="en-US" sz="3400" i="0" dirty="0">
                  <a:solidFill>
                    <a:schemeClr val="accent1"/>
                  </a:solidFill>
                  <a:effectLst/>
                  <a:cs typeface="+mn-ea"/>
                  <a:sym typeface="+mn-lt"/>
                </a:rPr>
                <a:t> %</a:t>
              </a:r>
              <a:endParaRPr lang="en-US" sz="34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55" name="powerpoint template design by DAJU_PPT正版来源小红书大橘PPT微信DAJU_PPT请勿抄袭搬运！盗版必究！-4"/>
            <p:cNvSpPr txBox="1">
              <a:spLocks noChangeArrowheads="1"/>
            </p:cNvSpPr>
            <p:nvPr/>
          </p:nvSpPr>
          <p:spPr bwMode="auto">
            <a:xfrm>
              <a:off x="864945" y="3435787"/>
              <a:ext cx="3003433" cy="990656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0960" tIns="30480" rIns="60960" bIns="30480">
              <a:spAutoFit/>
            </a:bodyPr>
            <a:lstStyle>
              <a:defPPr>
                <a:defRPr lang="zh-CN"/>
              </a:defPPr>
              <a:lvl1pPr defTabSz="1450975">
                <a:lnSpc>
                  <a:spcPct val="130000"/>
                </a:lnSpc>
                <a:defRPr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685800">
                <a:lnSpc>
                  <a:spcPct val="130000"/>
                </a:lnSpc>
                <a:defRPr/>
              </a:pPr>
              <a:r>
                <a:rPr lang="zh-CN" altLang="en-US" sz="1600" kern="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正文内容，选择模板中的文字然后鼠标右键，粘贴选项里面选择“只保留文字”即可</a:t>
              </a:r>
            </a:p>
          </p:txBody>
        </p:sp>
        <p:sp>
          <p:nvSpPr>
            <p:cNvPr id="56" name="powerpoint template design by DAJU_PPT正版来源小红书大橘PPT微信DAJU_PPT请勿抄袭搬运！盗版必究！-5"/>
            <p:cNvSpPr/>
            <p:nvPr/>
          </p:nvSpPr>
          <p:spPr>
            <a:xfrm>
              <a:off x="925350" y="2905907"/>
              <a:ext cx="1830818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57" name="powerpoint template design by DAJU_PPT正版来源小红书大橘PPT微信DAJU_PPT请勿抄袭搬运！盗版必究！-6"/>
            <p:cNvSpPr/>
            <p:nvPr/>
          </p:nvSpPr>
          <p:spPr>
            <a:xfrm>
              <a:off x="4366898" y="1884536"/>
              <a:ext cx="3496302" cy="26768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58" name="powerpoint template design by DAJU_PPT正版来源小红书大橘PPT微信DAJU_PPT请勿抄袭搬运！盗版必究！-7"/>
            <p:cNvSpPr/>
            <p:nvPr/>
          </p:nvSpPr>
          <p:spPr>
            <a:xfrm>
              <a:off x="4600034" y="2008425"/>
              <a:ext cx="1364467" cy="79508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sz="3400" dirty="0">
                  <a:solidFill>
                    <a:schemeClr val="accent2"/>
                  </a:solidFill>
                  <a:cs typeface="+mn-ea"/>
                  <a:sym typeface="+mn-lt"/>
                </a:rPr>
                <a:t>7</a:t>
              </a:r>
              <a:r>
                <a:rPr lang="en-US" sz="3400" i="0" dirty="0">
                  <a:solidFill>
                    <a:schemeClr val="accent2"/>
                  </a:solidFill>
                  <a:effectLst/>
                  <a:cs typeface="+mn-ea"/>
                  <a:sym typeface="+mn-lt"/>
                </a:rPr>
                <a:t>3%</a:t>
              </a:r>
              <a:endParaRPr lang="en-US" sz="3400" dirty="0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  <p:sp>
          <p:nvSpPr>
            <p:cNvPr id="59" name="powerpoint template design by DAJU_PPT正版来源小红书大橘PPT微信DAJU_PPT请勿抄袭搬运！盗版必究！-8"/>
            <p:cNvSpPr txBox="1">
              <a:spLocks noChangeArrowheads="1"/>
            </p:cNvSpPr>
            <p:nvPr/>
          </p:nvSpPr>
          <p:spPr bwMode="auto">
            <a:xfrm>
              <a:off x="4569538" y="3435787"/>
              <a:ext cx="3003433" cy="99020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0960" tIns="30480" rIns="60960" bIns="3048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685800">
                <a:lnSpc>
                  <a:spcPct val="130000"/>
                </a:lnSpc>
                <a:defRPr/>
              </a:pPr>
              <a:r>
                <a:rPr lang="zh-CN" altLang="en-US" sz="1600" kern="0" dirty="0">
                  <a:cs typeface="+mn-ea"/>
                  <a:sym typeface="+mn-lt"/>
                </a:rPr>
                <a:t>正文内容，选择模板中的文字然后鼠标右键，粘贴选项里面选择“只保留文字”即可</a:t>
              </a:r>
            </a:p>
          </p:txBody>
        </p:sp>
        <p:sp>
          <p:nvSpPr>
            <p:cNvPr id="60" name="powerpoint template design by DAJU_PPT正版来源小红书大橘PPT微信DAJU_PPT请勿抄袭搬运！盗版必究！-9"/>
            <p:cNvSpPr/>
            <p:nvPr/>
          </p:nvSpPr>
          <p:spPr>
            <a:xfrm>
              <a:off x="4651262" y="2904435"/>
              <a:ext cx="1830818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62" name="powerpoint template design by DAJU_PPT正版来源小红书大橘PPT微信DAJU_PPT请勿抄袭搬运！盗版必究！-10"/>
            <p:cNvSpPr/>
            <p:nvPr/>
          </p:nvSpPr>
          <p:spPr>
            <a:xfrm>
              <a:off x="8108950" y="1884537"/>
              <a:ext cx="3403600" cy="2675928"/>
            </a:xfrm>
            <a:prstGeom prst="roundRect">
              <a:avLst>
                <a:gd name="adj" fmla="val 0"/>
              </a:avLst>
            </a:prstGeom>
            <a:blipFill dpi="0" rotWithShape="1">
              <a:blip r:embed="rId3" cstate="print"/>
              <a:srcRect/>
              <a:stretch>
                <a:fillRect l="-8966" r="-8966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owerpoint template design by DAJU_PPT正版来源小红书大橘PPT微信DAJU_PPT请勿抄袭搬运！盗版必究！" descr="背景图案&#10;&#10;描述已自动生成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13" name="powerpoint template design by DAJU_PPT正版来源小红书大橘PPT微信DAJU_PPT请勿抄袭搬运！盗版必究！"/>
          <p:cNvGrpSpPr/>
          <p:nvPr/>
        </p:nvGrpSpPr>
        <p:grpSpPr>
          <a:xfrm>
            <a:off x="0" y="2107871"/>
            <a:ext cx="12192000" cy="2628065"/>
            <a:chOff x="0" y="2107871"/>
            <a:chExt cx="12192000" cy="2628065"/>
          </a:xfrm>
          <a:solidFill>
            <a:schemeClr val="accent2"/>
          </a:solidFill>
        </p:grpSpPr>
        <p:sp>
          <p:nvSpPr>
            <p:cNvPr id="14" name="powerpoint template design by DAJU_PPT正版来源小红书大橘PPT微信DAJU_PPT请勿抄袭搬运！盗版必究！-1"/>
            <p:cNvSpPr/>
            <p:nvPr/>
          </p:nvSpPr>
          <p:spPr>
            <a:xfrm>
              <a:off x="0" y="2107871"/>
              <a:ext cx="12192000" cy="360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powerpoint template design by DAJU_PPT正版来源小红书大橘PPT微信DAJU_PPT请勿抄袭搬运！盗版必究！-2"/>
            <p:cNvSpPr/>
            <p:nvPr/>
          </p:nvSpPr>
          <p:spPr>
            <a:xfrm>
              <a:off x="0" y="4699936"/>
              <a:ext cx="12192000" cy="360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powerpoint template design by DAJU_PPT正版来源小红书大橘PPT微信DAJU_PPT请勿抄袭搬运！盗版必究！"/>
          <p:cNvSpPr/>
          <p:nvPr/>
        </p:nvSpPr>
        <p:spPr>
          <a:xfrm>
            <a:off x="0" y="2238392"/>
            <a:ext cx="12192000" cy="2367022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powerpoint template design by DAJU_PPT正版来源小红书大橘PPT微信DAJU_PPT请勿抄袭搬运！盗版必究！"/>
          <p:cNvSpPr txBox="1"/>
          <p:nvPr/>
        </p:nvSpPr>
        <p:spPr>
          <a:xfrm>
            <a:off x="4267200" y="5623327"/>
            <a:ext cx="3657600" cy="3916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0000"/>
                </a:schemeClr>
              </a:gs>
              <a:gs pos="100000">
                <a:schemeClr val="bg1">
                  <a:lumMod val="95000"/>
                </a:schemeClr>
              </a:gs>
            </a:gsLst>
            <a:lin ang="3000000" scaled="0"/>
          </a:gradFill>
          <a:ln w="12700" cap="flat" cmpd="sng" algn="ctr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3000000" scaled="0"/>
            </a:gradFill>
            <a:prstDash val="solid"/>
            <a:miter lim="800000"/>
          </a:ln>
          <a:effectLst>
            <a:innerShdw blurRad="38100" dist="12700" dir="15000000">
              <a:srgbClr val="262A2E">
                <a:alpha val="5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>
                <a:sym typeface="+mn-lt"/>
              </a:rPr>
              <a:t>学校：</a:t>
            </a:r>
            <a:r>
              <a:rPr lang="en-US" altLang="zh-CN" dirty="0">
                <a:sym typeface="+mn-lt"/>
              </a:rPr>
              <a:t># # #</a:t>
            </a:r>
            <a:r>
              <a:rPr lang="zh-CN" altLang="en-US" dirty="0">
                <a:sym typeface="+mn-lt"/>
              </a:rPr>
              <a:t>大学</a:t>
            </a:r>
          </a:p>
        </p:txBody>
      </p:sp>
      <p:sp>
        <p:nvSpPr>
          <p:cNvPr id="18" name="powerpoint template design by DAJU_PPT正版来源小红书大橘PPT微信DAJU_PPT请勿抄袭搬运！盗版必究！"/>
          <p:cNvSpPr txBox="1"/>
          <p:nvPr/>
        </p:nvSpPr>
        <p:spPr>
          <a:xfrm>
            <a:off x="4267200" y="5112083"/>
            <a:ext cx="3657600" cy="3916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0000"/>
                </a:schemeClr>
              </a:gs>
              <a:gs pos="100000">
                <a:schemeClr val="bg1">
                  <a:lumMod val="95000"/>
                </a:schemeClr>
              </a:gs>
            </a:gsLst>
            <a:lin ang="3000000" scaled="0"/>
          </a:gradFill>
          <a:ln w="12700" cap="flat" cmpd="sng" algn="ctr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3000000" scaled="0"/>
            </a:gradFill>
            <a:prstDash val="solid"/>
            <a:miter lim="800000"/>
          </a:ln>
          <a:effectLst>
            <a:innerShdw blurRad="38100" dist="12700" dir="15000000">
              <a:srgbClr val="262A2E">
                <a:alpha val="5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  <a:sym typeface="+mn-lt"/>
              </a:rPr>
              <a:t>姓名：大宇</a:t>
            </a:r>
            <a:r>
              <a:rPr lang="en-US" altLang="zh-CN" dirty="0">
                <a:solidFill>
                  <a:schemeClr val="tx1"/>
                </a:solidFill>
                <a:sym typeface="+mn-lt"/>
              </a:rPr>
              <a:t>PPT</a:t>
            </a:r>
            <a:endParaRPr lang="zh-CN" altLang="en-US" dirty="0">
              <a:solidFill>
                <a:schemeClr val="tx1"/>
              </a:solidFill>
              <a:sym typeface="+mn-lt"/>
            </a:endParaRPr>
          </a:p>
        </p:txBody>
      </p:sp>
      <p:sp>
        <p:nvSpPr>
          <p:cNvPr id="20" name="powerpoint template design by DAJU_PPT正版来源小红书大橘PPT微信DAJU_PPT请勿抄袭搬运！盗版必究！"/>
          <p:cNvSpPr/>
          <p:nvPr/>
        </p:nvSpPr>
        <p:spPr>
          <a:xfrm>
            <a:off x="5323341" y="1031948"/>
            <a:ext cx="1545318" cy="1545316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3000000" scaled="0"/>
          </a:gradFill>
          <a:ln w="50800" cap="flat" cmpd="sng" algn="ctr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3000000" scaled="0"/>
            </a:gradFill>
            <a:prstDash val="solid"/>
            <a:miter lim="800000"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powerpoint template design by DAJU_PPT正版来源小红书大橘PPT微信DAJU_PPT请勿抄袭搬运！盗版必究！"/>
          <p:cNvSpPr txBox="1"/>
          <p:nvPr/>
        </p:nvSpPr>
        <p:spPr>
          <a:xfrm>
            <a:off x="1771745" y="2645183"/>
            <a:ext cx="864852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3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— THANKS —</a:t>
            </a:r>
          </a:p>
          <a:p>
            <a:pPr algn="ctr"/>
            <a:r>
              <a:rPr lang="zh-CN" altLang="en-US" sz="6000" b="1" spc="6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恳请各位导师批评指导</a:t>
            </a: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25</a:t>
            </a:fld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5589464" y="1449723"/>
            <a:ext cx="1013072" cy="807473"/>
          </a:xfrm>
          <a:custGeom>
            <a:avLst/>
            <a:gdLst>
              <a:gd name="connsiteX0" fmla="*/ 858517 w 4817726"/>
              <a:gd name="connsiteY0" fmla="*/ 1663634 h 3839986"/>
              <a:gd name="connsiteX1" fmla="*/ 2174606 w 4817726"/>
              <a:gd name="connsiteY1" fmla="*/ 2151327 h 3839986"/>
              <a:gd name="connsiteX2" fmla="*/ 2361380 w 4817726"/>
              <a:gd name="connsiteY2" fmla="*/ 2203510 h 3839986"/>
              <a:gd name="connsiteX3" fmla="*/ 2904856 w 4817726"/>
              <a:gd name="connsiteY3" fmla="*/ 1991685 h 3839986"/>
              <a:gd name="connsiteX4" fmla="*/ 3444606 w 4817726"/>
              <a:gd name="connsiteY4" fmla="*/ 1783830 h 3839986"/>
              <a:gd name="connsiteX5" fmla="*/ 3717656 w 4817726"/>
              <a:gd name="connsiteY5" fmla="*/ 1678495 h 3839986"/>
              <a:gd name="connsiteX6" fmla="*/ 3818809 w 4817726"/>
              <a:gd name="connsiteY6" fmla="*/ 1706729 h 3839986"/>
              <a:gd name="connsiteX7" fmla="*/ 3831956 w 4817726"/>
              <a:gd name="connsiteY7" fmla="*/ 1907932 h 3839986"/>
              <a:gd name="connsiteX8" fmla="*/ 3831956 w 4817726"/>
              <a:gd name="connsiteY8" fmla="*/ 2084569 h 3839986"/>
              <a:gd name="connsiteX9" fmla="*/ 3793856 w 4817726"/>
              <a:gd name="connsiteY9" fmla="*/ 2134191 h 3839986"/>
              <a:gd name="connsiteX10" fmla="*/ 3714145 w 4817726"/>
              <a:gd name="connsiteY10" fmla="*/ 2356019 h 3839986"/>
              <a:gd name="connsiteX11" fmla="*/ 3779652 w 4817726"/>
              <a:gd name="connsiteY11" fmla="*/ 2603141 h 3839986"/>
              <a:gd name="connsiteX12" fmla="*/ 3675840 w 4817726"/>
              <a:gd name="connsiteY12" fmla="*/ 2837824 h 3839986"/>
              <a:gd name="connsiteX13" fmla="*/ 2930256 w 4817726"/>
              <a:gd name="connsiteY13" fmla="*/ 3115742 h 3839986"/>
              <a:gd name="connsiteX14" fmla="*/ 2377806 w 4817726"/>
              <a:gd name="connsiteY14" fmla="*/ 3168116 h 3839986"/>
              <a:gd name="connsiteX15" fmla="*/ 1825356 w 4817726"/>
              <a:gd name="connsiteY15" fmla="*/ 3115235 h 3839986"/>
              <a:gd name="connsiteX16" fmla="*/ 1399906 w 4817726"/>
              <a:gd name="connsiteY16" fmla="*/ 2991229 h 3839986"/>
              <a:gd name="connsiteX17" fmla="*/ 1330056 w 4817726"/>
              <a:gd name="connsiteY17" fmla="*/ 2963961 h 3839986"/>
              <a:gd name="connsiteX18" fmla="*/ 991378 w 4817726"/>
              <a:gd name="connsiteY18" fmla="*/ 2798099 h 3839986"/>
              <a:gd name="connsiteX19" fmla="*/ 870728 w 4817726"/>
              <a:gd name="connsiteY19" fmla="*/ 2682005 h 3839986"/>
              <a:gd name="connsiteX20" fmla="*/ 815706 w 4817726"/>
              <a:gd name="connsiteY20" fmla="*/ 2602914 h 3839986"/>
              <a:gd name="connsiteX21" fmla="*/ 811730 w 4817726"/>
              <a:gd name="connsiteY21" fmla="*/ 2171114 h 3839986"/>
              <a:gd name="connsiteX22" fmla="*/ 858517 w 4817726"/>
              <a:gd name="connsiteY22" fmla="*/ 1663634 h 3839986"/>
              <a:gd name="connsiteX23" fmla="*/ 2354001 w 4817726"/>
              <a:gd name="connsiteY23" fmla="*/ 203 h 3839986"/>
              <a:gd name="connsiteX24" fmla="*/ 2442901 w 4817726"/>
              <a:gd name="connsiteY24" fmla="*/ 29399 h 3839986"/>
              <a:gd name="connsiteX25" fmla="*/ 2587356 w 4817726"/>
              <a:gd name="connsiteY25" fmla="*/ 81653 h 3839986"/>
              <a:gd name="connsiteX26" fmla="*/ 2708006 w 4817726"/>
              <a:gd name="connsiteY26" fmla="*/ 126144 h 3839986"/>
              <a:gd name="connsiteX27" fmla="*/ 2923906 w 4817726"/>
              <a:gd name="connsiteY27" fmla="*/ 209156 h 3839986"/>
              <a:gd name="connsiteX28" fmla="*/ 3076306 w 4817726"/>
              <a:gd name="connsiteY28" fmla="*/ 266671 h 3839986"/>
              <a:gd name="connsiteX29" fmla="*/ 3362056 w 4817726"/>
              <a:gd name="connsiteY29" fmla="*/ 374379 h 3839986"/>
              <a:gd name="connsiteX30" fmla="*/ 3597006 w 4817726"/>
              <a:gd name="connsiteY30" fmla="*/ 462553 h 3839986"/>
              <a:gd name="connsiteX31" fmla="*/ 3997056 w 4817726"/>
              <a:gd name="connsiteY31" fmla="*/ 615464 h 3839986"/>
              <a:gd name="connsiteX32" fmla="*/ 4686031 w 4817726"/>
              <a:gd name="connsiteY32" fmla="*/ 908574 h 3839986"/>
              <a:gd name="connsiteX33" fmla="*/ 4610278 w 4817726"/>
              <a:gd name="connsiteY33" fmla="*/ 1120709 h 3839986"/>
              <a:gd name="connsiteX34" fmla="*/ 4176469 w 4817726"/>
              <a:gd name="connsiteY34" fmla="*/ 1296042 h 3839986"/>
              <a:gd name="connsiteX35" fmla="*/ 4190736 w 4817726"/>
              <a:gd name="connsiteY35" fmla="*/ 1341461 h 3839986"/>
              <a:gd name="connsiteX36" fmla="*/ 4321007 w 4817726"/>
              <a:gd name="connsiteY36" fmla="*/ 1624590 h 3839986"/>
              <a:gd name="connsiteX37" fmla="*/ 4352726 w 4817726"/>
              <a:gd name="connsiteY37" fmla="*/ 1866314 h 3839986"/>
              <a:gd name="connsiteX38" fmla="*/ 4409947 w 4817726"/>
              <a:gd name="connsiteY38" fmla="*/ 2075864 h 3839986"/>
              <a:gd name="connsiteX39" fmla="*/ 4507859 w 4817726"/>
              <a:gd name="connsiteY39" fmla="*/ 2284298 h 3839986"/>
              <a:gd name="connsiteX40" fmla="*/ 4446918 w 4817726"/>
              <a:gd name="connsiteY40" fmla="*/ 2527146 h 3839986"/>
              <a:gd name="connsiteX41" fmla="*/ 4442495 w 4817726"/>
              <a:gd name="connsiteY41" fmla="*/ 2813759 h 3839986"/>
              <a:gd name="connsiteX42" fmla="*/ 4754549 w 4817726"/>
              <a:gd name="connsiteY42" fmla="*/ 3476748 h 3839986"/>
              <a:gd name="connsiteX43" fmla="*/ 4816971 w 4817726"/>
              <a:gd name="connsiteY43" fmla="*/ 3607688 h 3839986"/>
              <a:gd name="connsiteX44" fmla="*/ 4711550 w 4817726"/>
              <a:gd name="connsiteY44" fmla="*/ 3698714 h 3839986"/>
              <a:gd name="connsiteX45" fmla="*/ 4553103 w 4817726"/>
              <a:gd name="connsiteY45" fmla="*/ 3801750 h 3839986"/>
              <a:gd name="connsiteX46" fmla="*/ 4305454 w 4817726"/>
              <a:gd name="connsiteY46" fmla="*/ 3754933 h 3839986"/>
              <a:gd name="connsiteX47" fmla="*/ 4070110 w 4817726"/>
              <a:gd name="connsiteY47" fmla="*/ 3314114 h 3839986"/>
              <a:gd name="connsiteX48" fmla="*/ 4051870 w 4817726"/>
              <a:gd name="connsiteY48" fmla="*/ 2977564 h 3839986"/>
              <a:gd name="connsiteX49" fmla="*/ 4067029 w 4817726"/>
              <a:gd name="connsiteY49" fmla="*/ 2641981 h 3839986"/>
              <a:gd name="connsiteX50" fmla="*/ 4056930 w 4817726"/>
              <a:gd name="connsiteY50" fmla="*/ 2527681 h 3839986"/>
              <a:gd name="connsiteX51" fmla="*/ 4041506 w 4817726"/>
              <a:gd name="connsiteY51" fmla="*/ 2139364 h 3839986"/>
              <a:gd name="connsiteX52" fmla="*/ 4085956 w 4817726"/>
              <a:gd name="connsiteY52" fmla="*/ 1992220 h 3839986"/>
              <a:gd name="connsiteX53" fmla="*/ 4065889 w 4817726"/>
              <a:gd name="connsiteY53" fmla="*/ 1844271 h 3839986"/>
              <a:gd name="connsiteX54" fmla="*/ 4025126 w 4817726"/>
              <a:gd name="connsiteY54" fmla="*/ 1707564 h 3839986"/>
              <a:gd name="connsiteX55" fmla="*/ 3905602 w 4817726"/>
              <a:gd name="connsiteY55" fmla="*/ 1474694 h 3839986"/>
              <a:gd name="connsiteX56" fmla="*/ 3146156 w 4817726"/>
              <a:gd name="connsiteY56" fmla="*/ 1088223 h 3839986"/>
              <a:gd name="connsiteX57" fmla="*/ 2835006 w 4817726"/>
              <a:gd name="connsiteY57" fmla="*/ 945429 h 3839986"/>
              <a:gd name="connsiteX58" fmla="*/ 2669906 w 4817726"/>
              <a:gd name="connsiteY58" fmla="*/ 869489 h 3839986"/>
              <a:gd name="connsiteX59" fmla="*/ 2367269 w 4817726"/>
              <a:gd name="connsiteY59" fmla="*/ 755064 h 3839986"/>
              <a:gd name="connsiteX60" fmla="*/ 2303146 w 4817726"/>
              <a:gd name="connsiteY60" fmla="*/ 862448 h 3839986"/>
              <a:gd name="connsiteX61" fmla="*/ 2382521 w 4817726"/>
              <a:gd name="connsiteY61" fmla="*/ 913022 h 3839986"/>
              <a:gd name="connsiteX62" fmla="*/ 3012806 w 4817726"/>
              <a:gd name="connsiteY62" fmla="*/ 1192241 h 3839986"/>
              <a:gd name="connsiteX63" fmla="*/ 3311256 w 4817726"/>
              <a:gd name="connsiteY63" fmla="*/ 1325012 h 3839986"/>
              <a:gd name="connsiteX64" fmla="*/ 3555818 w 4817726"/>
              <a:gd name="connsiteY64" fmla="*/ 1462728 h 3839986"/>
              <a:gd name="connsiteX65" fmla="*/ 3529158 w 4817726"/>
              <a:gd name="connsiteY65" fmla="*/ 1543094 h 3839986"/>
              <a:gd name="connsiteX66" fmla="*/ 2605212 w 4817726"/>
              <a:gd name="connsiteY66" fmla="*/ 1892856 h 3839986"/>
              <a:gd name="connsiteX67" fmla="*/ 2339783 w 4817726"/>
              <a:gd name="connsiteY67" fmla="*/ 1999664 h 3839986"/>
              <a:gd name="connsiteX68" fmla="*/ 745856 w 4817726"/>
              <a:gd name="connsiteY68" fmla="*/ 1379295 h 3839986"/>
              <a:gd name="connsiteX69" fmla="*/ 399074 w 4817726"/>
              <a:gd name="connsiteY69" fmla="*/ 1243304 h 3839986"/>
              <a:gd name="connsiteX70" fmla="*/ 40118 w 4817726"/>
              <a:gd name="connsiteY70" fmla="*/ 1086755 h 3839986"/>
              <a:gd name="connsiteX71" fmla="*/ 209281 w 4817726"/>
              <a:gd name="connsiteY71" fmla="*/ 819909 h 3839986"/>
              <a:gd name="connsiteX72" fmla="*/ 374381 w 4817726"/>
              <a:gd name="connsiteY72" fmla="*/ 756419 h 3839986"/>
              <a:gd name="connsiteX73" fmla="*/ 999856 w 4817726"/>
              <a:gd name="connsiteY73" fmla="*/ 507776 h 3839986"/>
              <a:gd name="connsiteX74" fmla="*/ 1577706 w 4817726"/>
              <a:gd name="connsiteY74" fmla="*/ 285407 h 3839986"/>
              <a:gd name="connsiteX75" fmla="*/ 1857106 w 4817726"/>
              <a:gd name="connsiteY75" fmla="*/ 177044 h 3839986"/>
              <a:gd name="connsiteX76" fmla="*/ 2130156 w 4817726"/>
              <a:gd name="connsiteY76" fmla="*/ 71233 h 3839986"/>
              <a:gd name="connsiteX77" fmla="*/ 2354001 w 4817726"/>
              <a:gd name="connsiteY77" fmla="*/ 203 h 383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4817726" h="3839986">
                <a:moveTo>
                  <a:pt x="858517" y="1663634"/>
                </a:moveTo>
                <a:cubicBezTo>
                  <a:pt x="876058" y="1658067"/>
                  <a:pt x="2025210" y="2083899"/>
                  <a:pt x="2174606" y="2151327"/>
                </a:cubicBezTo>
                <a:cubicBezTo>
                  <a:pt x="2308256" y="2211649"/>
                  <a:pt x="2332556" y="2218438"/>
                  <a:pt x="2361380" y="2203510"/>
                </a:cubicBezTo>
                <a:cubicBezTo>
                  <a:pt x="2377399" y="2195214"/>
                  <a:pt x="2621964" y="2099893"/>
                  <a:pt x="2904856" y="1991685"/>
                </a:cubicBezTo>
                <a:cubicBezTo>
                  <a:pt x="3187748" y="1883478"/>
                  <a:pt x="3430636" y="1789943"/>
                  <a:pt x="3444606" y="1783830"/>
                </a:cubicBezTo>
                <a:cubicBezTo>
                  <a:pt x="3465855" y="1774533"/>
                  <a:pt x="3652835" y="1702401"/>
                  <a:pt x="3717656" y="1678495"/>
                </a:cubicBezTo>
                <a:cubicBezTo>
                  <a:pt x="3751014" y="1666192"/>
                  <a:pt x="3805210" y="1681320"/>
                  <a:pt x="3818809" y="1706729"/>
                </a:cubicBezTo>
                <a:cubicBezTo>
                  <a:pt x="3826064" y="1720285"/>
                  <a:pt x="3831956" y="1810458"/>
                  <a:pt x="3831956" y="1907932"/>
                </a:cubicBezTo>
                <a:lnTo>
                  <a:pt x="3831956" y="2084569"/>
                </a:lnTo>
                <a:lnTo>
                  <a:pt x="3793856" y="2134191"/>
                </a:lnTo>
                <a:cubicBezTo>
                  <a:pt x="3730763" y="2216365"/>
                  <a:pt x="3713206" y="2265223"/>
                  <a:pt x="3714145" y="2356019"/>
                </a:cubicBezTo>
                <a:cubicBezTo>
                  <a:pt x="3715030" y="2441683"/>
                  <a:pt x="3736474" y="2522580"/>
                  <a:pt x="3779652" y="2603141"/>
                </a:cubicBezTo>
                <a:cubicBezTo>
                  <a:pt x="3820370" y="2679111"/>
                  <a:pt x="3780460" y="2769334"/>
                  <a:pt x="3675840" y="2837824"/>
                </a:cubicBezTo>
                <a:cubicBezTo>
                  <a:pt x="3550812" y="2919675"/>
                  <a:pt x="3127420" y="3077495"/>
                  <a:pt x="2930256" y="3115742"/>
                </a:cubicBezTo>
                <a:cubicBezTo>
                  <a:pt x="2698572" y="3160685"/>
                  <a:pt x="2620192" y="3168116"/>
                  <a:pt x="2377806" y="3168116"/>
                </a:cubicBezTo>
                <a:cubicBezTo>
                  <a:pt x="2134832" y="3168116"/>
                  <a:pt x="2045756" y="3159589"/>
                  <a:pt x="1825356" y="3115235"/>
                </a:cubicBezTo>
                <a:cubicBezTo>
                  <a:pt x="1704968" y="3091007"/>
                  <a:pt x="1474493" y="3023831"/>
                  <a:pt x="1399906" y="2991229"/>
                </a:cubicBezTo>
                <a:cubicBezTo>
                  <a:pt x="1385936" y="2985123"/>
                  <a:pt x="1354504" y="2972853"/>
                  <a:pt x="1330056" y="2963961"/>
                </a:cubicBezTo>
                <a:cubicBezTo>
                  <a:pt x="1276549" y="2944501"/>
                  <a:pt x="1082412" y="2849425"/>
                  <a:pt x="991378" y="2798099"/>
                </a:cubicBezTo>
                <a:cubicBezTo>
                  <a:pt x="945572" y="2772273"/>
                  <a:pt x="909130" y="2737208"/>
                  <a:pt x="870728" y="2682005"/>
                </a:cubicBezTo>
                <a:lnTo>
                  <a:pt x="815706" y="2602914"/>
                </a:lnTo>
                <a:lnTo>
                  <a:pt x="811730" y="2171114"/>
                </a:lnTo>
                <a:cubicBezTo>
                  <a:pt x="807620" y="1724898"/>
                  <a:pt x="811905" y="1678428"/>
                  <a:pt x="858517" y="1663634"/>
                </a:cubicBezTo>
                <a:close/>
                <a:moveTo>
                  <a:pt x="2354001" y="203"/>
                </a:moveTo>
                <a:cubicBezTo>
                  <a:pt x="2368848" y="3262"/>
                  <a:pt x="2408853" y="16400"/>
                  <a:pt x="2442901" y="29399"/>
                </a:cubicBezTo>
                <a:cubicBezTo>
                  <a:pt x="2476949" y="42398"/>
                  <a:pt x="2541954" y="65913"/>
                  <a:pt x="2587356" y="81653"/>
                </a:cubicBezTo>
                <a:cubicBezTo>
                  <a:pt x="2632758" y="97394"/>
                  <a:pt x="2687051" y="117415"/>
                  <a:pt x="2708006" y="126144"/>
                </a:cubicBezTo>
                <a:cubicBezTo>
                  <a:pt x="2759774" y="147707"/>
                  <a:pt x="2832726" y="175757"/>
                  <a:pt x="2923906" y="209156"/>
                </a:cubicBezTo>
                <a:cubicBezTo>
                  <a:pt x="2965816" y="224507"/>
                  <a:pt x="3034396" y="250389"/>
                  <a:pt x="3076306" y="266671"/>
                </a:cubicBezTo>
                <a:cubicBezTo>
                  <a:pt x="3118216" y="282954"/>
                  <a:pt x="3246803" y="331422"/>
                  <a:pt x="3362056" y="374379"/>
                </a:cubicBezTo>
                <a:cubicBezTo>
                  <a:pt x="3477309" y="417336"/>
                  <a:pt x="3583036" y="457014"/>
                  <a:pt x="3597006" y="462553"/>
                </a:cubicBezTo>
                <a:cubicBezTo>
                  <a:pt x="3651379" y="484110"/>
                  <a:pt x="3734004" y="515692"/>
                  <a:pt x="3997056" y="615464"/>
                </a:cubicBezTo>
                <a:cubicBezTo>
                  <a:pt x="4610848" y="848267"/>
                  <a:pt x="4635869" y="858911"/>
                  <a:pt x="4686031" y="908574"/>
                </a:cubicBezTo>
                <a:cubicBezTo>
                  <a:pt x="4770590" y="992290"/>
                  <a:pt x="4741452" y="1073887"/>
                  <a:pt x="4610278" y="1120709"/>
                </a:cubicBezTo>
                <a:cubicBezTo>
                  <a:pt x="4355059" y="1211808"/>
                  <a:pt x="4180561" y="1282335"/>
                  <a:pt x="4176469" y="1296042"/>
                </a:cubicBezTo>
                <a:cubicBezTo>
                  <a:pt x="4173864" y="1304768"/>
                  <a:pt x="4180284" y="1325206"/>
                  <a:pt x="4190736" y="1341461"/>
                </a:cubicBezTo>
                <a:cubicBezTo>
                  <a:pt x="4249933" y="1433524"/>
                  <a:pt x="4307003" y="1557560"/>
                  <a:pt x="4321007" y="1624590"/>
                </a:cubicBezTo>
                <a:cubicBezTo>
                  <a:pt x="4329811" y="1666733"/>
                  <a:pt x="4344085" y="1775509"/>
                  <a:pt x="4352726" y="1866314"/>
                </a:cubicBezTo>
                <a:cubicBezTo>
                  <a:pt x="4367909" y="2025861"/>
                  <a:pt x="4369833" y="2032909"/>
                  <a:pt x="4409947" y="2075864"/>
                </a:cubicBezTo>
                <a:cubicBezTo>
                  <a:pt x="4478027" y="2148765"/>
                  <a:pt x="4507836" y="2212222"/>
                  <a:pt x="4507859" y="2284298"/>
                </a:cubicBezTo>
                <a:cubicBezTo>
                  <a:pt x="4507900" y="2409281"/>
                  <a:pt x="4493704" y="2465853"/>
                  <a:pt x="4446918" y="2527146"/>
                </a:cubicBezTo>
                <a:cubicBezTo>
                  <a:pt x="4391336" y="2599962"/>
                  <a:pt x="4390677" y="2642666"/>
                  <a:pt x="4442495" y="2813759"/>
                </a:cubicBezTo>
                <a:cubicBezTo>
                  <a:pt x="4528382" y="3097344"/>
                  <a:pt x="4594207" y="3237195"/>
                  <a:pt x="4754549" y="3476748"/>
                </a:cubicBezTo>
                <a:cubicBezTo>
                  <a:pt x="4803501" y="3549884"/>
                  <a:pt x="4821829" y="3588330"/>
                  <a:pt x="4816971" y="3607688"/>
                </a:cubicBezTo>
                <a:cubicBezTo>
                  <a:pt x="4812855" y="3624085"/>
                  <a:pt x="4770511" y="3660647"/>
                  <a:pt x="4711550" y="3698714"/>
                </a:cubicBezTo>
                <a:cubicBezTo>
                  <a:pt x="4657351" y="3733706"/>
                  <a:pt x="4586050" y="3780072"/>
                  <a:pt x="4553103" y="3801750"/>
                </a:cubicBezTo>
                <a:cubicBezTo>
                  <a:pt x="4462152" y="3861592"/>
                  <a:pt x="4427120" y="3854969"/>
                  <a:pt x="4305454" y="3754933"/>
                </a:cubicBezTo>
                <a:cubicBezTo>
                  <a:pt x="4193488" y="3662872"/>
                  <a:pt x="4099481" y="3486788"/>
                  <a:pt x="4070110" y="3314114"/>
                </a:cubicBezTo>
                <a:cubicBezTo>
                  <a:pt x="4062982" y="3272204"/>
                  <a:pt x="4054774" y="3120756"/>
                  <a:pt x="4051870" y="2977564"/>
                </a:cubicBezTo>
                <a:cubicBezTo>
                  <a:pt x="4047572" y="2765628"/>
                  <a:pt x="4050390" y="2703224"/>
                  <a:pt x="4067029" y="2641981"/>
                </a:cubicBezTo>
                <a:cubicBezTo>
                  <a:pt x="4087328" y="2567265"/>
                  <a:pt x="4087259" y="2566481"/>
                  <a:pt x="4056930" y="2527681"/>
                </a:cubicBezTo>
                <a:cubicBezTo>
                  <a:pt x="3961075" y="2405057"/>
                  <a:pt x="3955593" y="2267030"/>
                  <a:pt x="4041506" y="2139364"/>
                </a:cubicBezTo>
                <a:cubicBezTo>
                  <a:pt x="4080769" y="2081020"/>
                  <a:pt x="4085956" y="2063848"/>
                  <a:pt x="4085956" y="1992220"/>
                </a:cubicBezTo>
                <a:cubicBezTo>
                  <a:pt x="4085956" y="1947620"/>
                  <a:pt x="4076926" y="1881043"/>
                  <a:pt x="4065889" y="1844271"/>
                </a:cubicBezTo>
                <a:cubicBezTo>
                  <a:pt x="4054852" y="1807500"/>
                  <a:pt x="4036509" y="1745981"/>
                  <a:pt x="4025126" y="1707564"/>
                </a:cubicBezTo>
                <a:cubicBezTo>
                  <a:pt x="3996595" y="1611276"/>
                  <a:pt x="3959727" y="1539445"/>
                  <a:pt x="3905602" y="1474694"/>
                </a:cubicBezTo>
                <a:cubicBezTo>
                  <a:pt x="3854850" y="1413979"/>
                  <a:pt x="3818246" y="1395351"/>
                  <a:pt x="3146156" y="1088223"/>
                </a:cubicBezTo>
                <a:cubicBezTo>
                  <a:pt x="3023919" y="1032363"/>
                  <a:pt x="2883901" y="968106"/>
                  <a:pt x="2835006" y="945429"/>
                </a:cubicBezTo>
                <a:cubicBezTo>
                  <a:pt x="2786111" y="922752"/>
                  <a:pt x="2711816" y="888579"/>
                  <a:pt x="2669906" y="869489"/>
                </a:cubicBezTo>
                <a:cubicBezTo>
                  <a:pt x="2433826" y="761956"/>
                  <a:pt x="2415597" y="755064"/>
                  <a:pt x="2367269" y="755064"/>
                </a:cubicBezTo>
                <a:cubicBezTo>
                  <a:pt x="2311157" y="755064"/>
                  <a:pt x="2281194" y="805242"/>
                  <a:pt x="2303146" y="862448"/>
                </a:cubicBezTo>
                <a:cubicBezTo>
                  <a:pt x="2307485" y="873756"/>
                  <a:pt x="2343204" y="896515"/>
                  <a:pt x="2382521" y="913022"/>
                </a:cubicBezTo>
                <a:cubicBezTo>
                  <a:pt x="2443565" y="938652"/>
                  <a:pt x="2746233" y="1072735"/>
                  <a:pt x="3012806" y="1192241"/>
                </a:cubicBezTo>
                <a:cubicBezTo>
                  <a:pt x="3054716" y="1211030"/>
                  <a:pt x="3189019" y="1270777"/>
                  <a:pt x="3311256" y="1325012"/>
                </a:cubicBezTo>
                <a:cubicBezTo>
                  <a:pt x="3496773" y="1407323"/>
                  <a:pt x="3537194" y="1430085"/>
                  <a:pt x="3555818" y="1462728"/>
                </a:cubicBezTo>
                <a:cubicBezTo>
                  <a:pt x="3583415" y="1511099"/>
                  <a:pt x="3573498" y="1540996"/>
                  <a:pt x="3529158" y="1543094"/>
                </a:cubicBezTo>
                <a:cubicBezTo>
                  <a:pt x="3487554" y="1545063"/>
                  <a:pt x="2949843" y="1748614"/>
                  <a:pt x="2605212" y="1892856"/>
                </a:cubicBezTo>
                <a:cubicBezTo>
                  <a:pt x="2464856" y="1951600"/>
                  <a:pt x="2345413" y="1999664"/>
                  <a:pt x="2339783" y="1999664"/>
                </a:cubicBezTo>
                <a:cubicBezTo>
                  <a:pt x="2329250" y="1999664"/>
                  <a:pt x="780011" y="1396688"/>
                  <a:pt x="745856" y="1379295"/>
                </a:cubicBezTo>
                <a:cubicBezTo>
                  <a:pt x="735379" y="1373960"/>
                  <a:pt x="579326" y="1312764"/>
                  <a:pt x="399074" y="1243304"/>
                </a:cubicBezTo>
                <a:cubicBezTo>
                  <a:pt x="201559" y="1167193"/>
                  <a:pt x="58936" y="1104991"/>
                  <a:pt x="40118" y="1086755"/>
                </a:cubicBezTo>
                <a:cubicBezTo>
                  <a:pt x="-53884" y="995658"/>
                  <a:pt x="23278" y="873937"/>
                  <a:pt x="209281" y="819909"/>
                </a:cubicBezTo>
                <a:cubicBezTo>
                  <a:pt x="259922" y="805199"/>
                  <a:pt x="334217" y="776629"/>
                  <a:pt x="374381" y="756419"/>
                </a:cubicBezTo>
                <a:cubicBezTo>
                  <a:pt x="414545" y="736209"/>
                  <a:pt x="696008" y="624319"/>
                  <a:pt x="999856" y="507776"/>
                </a:cubicBezTo>
                <a:cubicBezTo>
                  <a:pt x="1303704" y="391233"/>
                  <a:pt x="1563736" y="291167"/>
                  <a:pt x="1577706" y="285407"/>
                </a:cubicBezTo>
                <a:cubicBezTo>
                  <a:pt x="1603153" y="274915"/>
                  <a:pt x="1714339" y="231792"/>
                  <a:pt x="1857106" y="177044"/>
                </a:cubicBezTo>
                <a:cubicBezTo>
                  <a:pt x="1899016" y="160973"/>
                  <a:pt x="2021889" y="113357"/>
                  <a:pt x="2130156" y="71233"/>
                </a:cubicBezTo>
                <a:cubicBezTo>
                  <a:pt x="2238423" y="29108"/>
                  <a:pt x="2339154" y="-2856"/>
                  <a:pt x="2354001" y="20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26</a:t>
            </a:fld>
            <a:endParaRPr lang="zh-CN" altLang="en-US"/>
          </a:p>
        </p:txBody>
      </p:sp>
      <p:sp>
        <p:nvSpPr>
          <p:cNvPr id="5" name="powerpoint template design by DAJU_PPT正版来源小红书大橘PPT微信DAJU_PPT请勿抄袭搬运！盗版必究！"/>
          <p:cNvSpPr/>
          <p:nvPr/>
        </p:nvSpPr>
        <p:spPr bwMode="auto">
          <a:xfrm>
            <a:off x="11006254" y="4564062"/>
            <a:ext cx="449263" cy="4508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28" y="17466"/>
                </a:moveTo>
                <a:cubicBezTo>
                  <a:pt x="16669" y="16923"/>
                  <a:pt x="15846" y="16465"/>
                  <a:pt x="14963" y="16121"/>
                </a:cubicBezTo>
                <a:cubicBezTo>
                  <a:pt x="15595" y="14609"/>
                  <a:pt x="15967" y="12928"/>
                  <a:pt x="16010" y="11148"/>
                </a:cubicBezTo>
                <a:lnTo>
                  <a:pt x="20188" y="11148"/>
                </a:lnTo>
                <a:cubicBezTo>
                  <a:pt x="20097" y="13612"/>
                  <a:pt x="19065" y="15838"/>
                  <a:pt x="17428" y="17466"/>
                </a:cubicBezTo>
                <a:moveTo>
                  <a:pt x="1411" y="11148"/>
                </a:moveTo>
                <a:lnTo>
                  <a:pt x="5589" y="11148"/>
                </a:lnTo>
                <a:cubicBezTo>
                  <a:pt x="5632" y="12928"/>
                  <a:pt x="6004" y="14609"/>
                  <a:pt x="6636" y="16121"/>
                </a:cubicBezTo>
                <a:cubicBezTo>
                  <a:pt x="5753" y="16465"/>
                  <a:pt x="4931" y="16923"/>
                  <a:pt x="4171" y="17466"/>
                </a:cubicBezTo>
                <a:cubicBezTo>
                  <a:pt x="2534" y="15838"/>
                  <a:pt x="1502" y="13612"/>
                  <a:pt x="1411" y="11148"/>
                </a:cubicBezTo>
                <a:moveTo>
                  <a:pt x="3785" y="4553"/>
                </a:moveTo>
                <a:cubicBezTo>
                  <a:pt x="4579" y="5170"/>
                  <a:pt x="5448" y="5691"/>
                  <a:pt x="6388" y="6084"/>
                </a:cubicBezTo>
                <a:cubicBezTo>
                  <a:pt x="5901" y="7433"/>
                  <a:pt x="5627" y="8908"/>
                  <a:pt x="5589" y="10451"/>
                </a:cubicBezTo>
                <a:lnTo>
                  <a:pt x="1411" y="10451"/>
                </a:lnTo>
                <a:cubicBezTo>
                  <a:pt x="1494" y="8190"/>
                  <a:pt x="2376" y="6135"/>
                  <a:pt x="3785" y="4553"/>
                </a:cubicBezTo>
                <a:moveTo>
                  <a:pt x="11148" y="10451"/>
                </a:moveTo>
                <a:lnTo>
                  <a:pt x="11148" y="6950"/>
                </a:lnTo>
                <a:cubicBezTo>
                  <a:pt x="12339" y="6913"/>
                  <a:pt x="13484" y="6696"/>
                  <a:pt x="14558" y="6324"/>
                </a:cubicBezTo>
                <a:cubicBezTo>
                  <a:pt x="15018" y="7598"/>
                  <a:pt x="15276" y="8992"/>
                  <a:pt x="15314" y="10451"/>
                </a:cubicBezTo>
                <a:cubicBezTo>
                  <a:pt x="15314" y="10451"/>
                  <a:pt x="11148" y="10451"/>
                  <a:pt x="11148" y="10451"/>
                </a:cubicBezTo>
                <a:close/>
                <a:moveTo>
                  <a:pt x="14311" y="15882"/>
                </a:moveTo>
                <a:cubicBezTo>
                  <a:pt x="13309" y="15559"/>
                  <a:pt x="12247" y="15380"/>
                  <a:pt x="11148" y="15346"/>
                </a:cubicBezTo>
                <a:lnTo>
                  <a:pt x="11148" y="11148"/>
                </a:lnTo>
                <a:lnTo>
                  <a:pt x="15314" y="11148"/>
                </a:lnTo>
                <a:cubicBezTo>
                  <a:pt x="15270" y="12844"/>
                  <a:pt x="14914" y="14445"/>
                  <a:pt x="14311" y="15882"/>
                </a:cubicBezTo>
                <a:moveTo>
                  <a:pt x="14683" y="16757"/>
                </a:moveTo>
                <a:cubicBezTo>
                  <a:pt x="15476" y="17063"/>
                  <a:pt x="16218" y="17466"/>
                  <a:pt x="16904" y="17941"/>
                </a:cubicBezTo>
                <a:cubicBezTo>
                  <a:pt x="15632" y="19031"/>
                  <a:pt x="14067" y="19781"/>
                  <a:pt x="12344" y="20068"/>
                </a:cubicBezTo>
                <a:cubicBezTo>
                  <a:pt x="13280" y="19136"/>
                  <a:pt x="14076" y="18017"/>
                  <a:pt x="14683" y="16757"/>
                </a:cubicBezTo>
                <a:moveTo>
                  <a:pt x="11148" y="20188"/>
                </a:moveTo>
                <a:lnTo>
                  <a:pt x="11148" y="16043"/>
                </a:lnTo>
                <a:cubicBezTo>
                  <a:pt x="12146" y="16075"/>
                  <a:pt x="13113" y="16231"/>
                  <a:pt x="14025" y="16516"/>
                </a:cubicBezTo>
                <a:cubicBezTo>
                  <a:pt x="13314" y="17970"/>
                  <a:pt x="12343" y="19223"/>
                  <a:pt x="11185" y="20186"/>
                </a:cubicBezTo>
                <a:cubicBezTo>
                  <a:pt x="11185" y="20186"/>
                  <a:pt x="11148" y="20188"/>
                  <a:pt x="11148" y="20188"/>
                </a:cubicBezTo>
                <a:close/>
                <a:moveTo>
                  <a:pt x="9255" y="20068"/>
                </a:moveTo>
                <a:cubicBezTo>
                  <a:pt x="7532" y="19781"/>
                  <a:pt x="5967" y="19031"/>
                  <a:pt x="4695" y="17941"/>
                </a:cubicBezTo>
                <a:cubicBezTo>
                  <a:pt x="5381" y="17466"/>
                  <a:pt x="6123" y="17063"/>
                  <a:pt x="6916" y="16757"/>
                </a:cubicBezTo>
                <a:cubicBezTo>
                  <a:pt x="7523" y="18017"/>
                  <a:pt x="8319" y="19136"/>
                  <a:pt x="9255" y="20068"/>
                </a:cubicBezTo>
                <a:moveTo>
                  <a:pt x="10451" y="11148"/>
                </a:moveTo>
                <a:lnTo>
                  <a:pt x="10451" y="15346"/>
                </a:lnTo>
                <a:cubicBezTo>
                  <a:pt x="9352" y="15380"/>
                  <a:pt x="8290" y="15559"/>
                  <a:pt x="7288" y="15882"/>
                </a:cubicBezTo>
                <a:cubicBezTo>
                  <a:pt x="6685" y="14445"/>
                  <a:pt x="6329" y="12844"/>
                  <a:pt x="6285" y="11148"/>
                </a:cubicBezTo>
                <a:cubicBezTo>
                  <a:pt x="6285" y="11148"/>
                  <a:pt x="10451" y="11148"/>
                  <a:pt x="10451" y="11148"/>
                </a:cubicBezTo>
                <a:close/>
                <a:moveTo>
                  <a:pt x="7041" y="6324"/>
                </a:moveTo>
                <a:cubicBezTo>
                  <a:pt x="8115" y="6696"/>
                  <a:pt x="9260" y="6913"/>
                  <a:pt x="10451" y="6950"/>
                </a:cubicBezTo>
                <a:lnTo>
                  <a:pt x="10451" y="10451"/>
                </a:lnTo>
                <a:lnTo>
                  <a:pt x="6285" y="10451"/>
                </a:lnTo>
                <a:cubicBezTo>
                  <a:pt x="6324" y="8992"/>
                  <a:pt x="6581" y="7598"/>
                  <a:pt x="7041" y="6324"/>
                </a:cubicBezTo>
                <a:moveTo>
                  <a:pt x="6651" y="5442"/>
                </a:moveTo>
                <a:cubicBezTo>
                  <a:pt x="5790" y="5084"/>
                  <a:pt x="4993" y="4609"/>
                  <a:pt x="4263" y="4050"/>
                </a:cubicBezTo>
                <a:cubicBezTo>
                  <a:pt x="5606" y="2749"/>
                  <a:pt x="7332" y="1851"/>
                  <a:pt x="9255" y="1531"/>
                </a:cubicBezTo>
                <a:cubicBezTo>
                  <a:pt x="8175" y="2610"/>
                  <a:pt x="7286" y="3939"/>
                  <a:pt x="6651" y="5442"/>
                </a:cubicBezTo>
                <a:moveTo>
                  <a:pt x="10451" y="1411"/>
                </a:moveTo>
                <a:lnTo>
                  <a:pt x="10451" y="6253"/>
                </a:lnTo>
                <a:cubicBezTo>
                  <a:pt x="9352" y="6217"/>
                  <a:pt x="8296" y="6021"/>
                  <a:pt x="7303" y="5681"/>
                </a:cubicBezTo>
                <a:cubicBezTo>
                  <a:pt x="8029" y="3972"/>
                  <a:pt x="9101" y="2507"/>
                  <a:pt x="10415" y="1413"/>
                </a:cubicBezTo>
                <a:cubicBezTo>
                  <a:pt x="10427" y="1412"/>
                  <a:pt x="10439" y="1411"/>
                  <a:pt x="10451" y="1411"/>
                </a:cubicBezTo>
                <a:moveTo>
                  <a:pt x="12344" y="1531"/>
                </a:moveTo>
                <a:cubicBezTo>
                  <a:pt x="14267" y="1851"/>
                  <a:pt x="15993" y="2749"/>
                  <a:pt x="17336" y="4050"/>
                </a:cubicBezTo>
                <a:cubicBezTo>
                  <a:pt x="16606" y="4609"/>
                  <a:pt x="15809" y="5084"/>
                  <a:pt x="14948" y="5442"/>
                </a:cubicBezTo>
                <a:cubicBezTo>
                  <a:pt x="14313" y="3939"/>
                  <a:pt x="13424" y="2610"/>
                  <a:pt x="12344" y="1531"/>
                </a:cubicBezTo>
                <a:moveTo>
                  <a:pt x="11184" y="1413"/>
                </a:moveTo>
                <a:cubicBezTo>
                  <a:pt x="12498" y="2507"/>
                  <a:pt x="13570" y="3972"/>
                  <a:pt x="14296" y="5681"/>
                </a:cubicBezTo>
                <a:cubicBezTo>
                  <a:pt x="13303" y="6021"/>
                  <a:pt x="12247" y="6217"/>
                  <a:pt x="11148" y="6253"/>
                </a:cubicBezTo>
                <a:lnTo>
                  <a:pt x="11148" y="1411"/>
                </a:lnTo>
                <a:cubicBezTo>
                  <a:pt x="11160" y="1411"/>
                  <a:pt x="11172" y="1412"/>
                  <a:pt x="11184" y="1413"/>
                </a:cubicBezTo>
                <a:moveTo>
                  <a:pt x="10414" y="20186"/>
                </a:moveTo>
                <a:cubicBezTo>
                  <a:pt x="9256" y="19223"/>
                  <a:pt x="8285" y="17970"/>
                  <a:pt x="7574" y="16516"/>
                </a:cubicBezTo>
                <a:cubicBezTo>
                  <a:pt x="8486" y="16231"/>
                  <a:pt x="9453" y="16075"/>
                  <a:pt x="10451" y="16043"/>
                </a:cubicBezTo>
                <a:lnTo>
                  <a:pt x="10451" y="20188"/>
                </a:lnTo>
                <a:cubicBezTo>
                  <a:pt x="10451" y="20188"/>
                  <a:pt x="10414" y="20186"/>
                  <a:pt x="10414" y="20186"/>
                </a:cubicBezTo>
                <a:close/>
                <a:moveTo>
                  <a:pt x="20188" y="10451"/>
                </a:moveTo>
                <a:lnTo>
                  <a:pt x="16010" y="10451"/>
                </a:lnTo>
                <a:cubicBezTo>
                  <a:pt x="15972" y="8908"/>
                  <a:pt x="15698" y="7433"/>
                  <a:pt x="15211" y="6084"/>
                </a:cubicBezTo>
                <a:cubicBezTo>
                  <a:pt x="16151" y="5691"/>
                  <a:pt x="17020" y="5170"/>
                  <a:pt x="17814" y="4553"/>
                </a:cubicBezTo>
                <a:cubicBezTo>
                  <a:pt x="19223" y="6135"/>
                  <a:pt x="20105" y="8190"/>
                  <a:pt x="20188" y="10451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powerpoint template design by DAJU_PPT正版来源小红书大橘PPT微信DAJU_PPT请勿抄袭搬运！盗版必究！"/>
          <p:cNvSpPr/>
          <p:nvPr/>
        </p:nvSpPr>
        <p:spPr bwMode="auto">
          <a:xfrm>
            <a:off x="10062486" y="4593431"/>
            <a:ext cx="464323" cy="377825"/>
          </a:xfrm>
          <a:custGeom>
            <a:avLst/>
            <a:gdLst>
              <a:gd name="connsiteX0" fmla="*/ 348258 w 464323"/>
              <a:gd name="connsiteY0" fmla="*/ 290628 h 377825"/>
              <a:gd name="connsiteX1" fmla="*/ 319237 w 464323"/>
              <a:gd name="connsiteY1" fmla="*/ 319682 h 377825"/>
              <a:gd name="connsiteX2" fmla="*/ 348258 w 464323"/>
              <a:gd name="connsiteY2" fmla="*/ 348754 h 377825"/>
              <a:gd name="connsiteX3" fmla="*/ 377279 w 464323"/>
              <a:gd name="connsiteY3" fmla="*/ 319682 h 377825"/>
              <a:gd name="connsiteX4" fmla="*/ 348258 w 464323"/>
              <a:gd name="connsiteY4" fmla="*/ 290628 h 377825"/>
              <a:gd name="connsiteX5" fmla="*/ 159618 w 464323"/>
              <a:gd name="connsiteY5" fmla="*/ 290628 h 377825"/>
              <a:gd name="connsiteX6" fmla="*/ 130597 w 464323"/>
              <a:gd name="connsiteY6" fmla="*/ 319682 h 377825"/>
              <a:gd name="connsiteX7" fmla="*/ 159618 w 464323"/>
              <a:gd name="connsiteY7" fmla="*/ 348754 h 377825"/>
              <a:gd name="connsiteX8" fmla="*/ 188640 w 464323"/>
              <a:gd name="connsiteY8" fmla="*/ 319682 h 377825"/>
              <a:gd name="connsiteX9" fmla="*/ 159618 w 464323"/>
              <a:gd name="connsiteY9" fmla="*/ 290628 h 377825"/>
              <a:gd name="connsiteX10" fmla="*/ 333640 w 464323"/>
              <a:gd name="connsiteY10" fmla="*/ 130472 h 377825"/>
              <a:gd name="connsiteX11" fmla="*/ 333640 w 464323"/>
              <a:gd name="connsiteY11" fmla="*/ 217983 h 377825"/>
              <a:gd name="connsiteX12" fmla="*/ 391845 w 464323"/>
              <a:gd name="connsiteY12" fmla="*/ 217983 h 377825"/>
              <a:gd name="connsiteX13" fmla="*/ 391845 w 464323"/>
              <a:gd name="connsiteY13" fmla="*/ 196105 h 377825"/>
              <a:gd name="connsiteX14" fmla="*/ 348192 w 464323"/>
              <a:gd name="connsiteY14" fmla="*/ 130472 h 377825"/>
              <a:gd name="connsiteX15" fmla="*/ 333640 w 464323"/>
              <a:gd name="connsiteY15" fmla="*/ 115887 h 377825"/>
              <a:gd name="connsiteX16" fmla="*/ 348192 w 464323"/>
              <a:gd name="connsiteY16" fmla="*/ 115887 h 377825"/>
              <a:gd name="connsiteX17" fmla="*/ 360299 w 464323"/>
              <a:gd name="connsiteY17" fmla="*/ 122380 h 377825"/>
              <a:gd name="connsiteX18" fmla="*/ 403955 w 464323"/>
              <a:gd name="connsiteY18" fmla="*/ 188013 h 377825"/>
              <a:gd name="connsiteX19" fmla="*/ 406401 w 464323"/>
              <a:gd name="connsiteY19" fmla="*/ 196105 h 377825"/>
              <a:gd name="connsiteX20" fmla="*/ 406401 w 464323"/>
              <a:gd name="connsiteY20" fmla="*/ 217983 h 377825"/>
              <a:gd name="connsiteX21" fmla="*/ 391845 w 464323"/>
              <a:gd name="connsiteY21" fmla="*/ 232563 h 377825"/>
              <a:gd name="connsiteX22" fmla="*/ 333640 w 464323"/>
              <a:gd name="connsiteY22" fmla="*/ 232563 h 377825"/>
              <a:gd name="connsiteX23" fmla="*/ 319088 w 464323"/>
              <a:gd name="connsiteY23" fmla="*/ 217983 h 377825"/>
              <a:gd name="connsiteX24" fmla="*/ 319088 w 464323"/>
              <a:gd name="connsiteY24" fmla="*/ 130472 h 377825"/>
              <a:gd name="connsiteX25" fmla="*/ 333640 w 464323"/>
              <a:gd name="connsiteY25" fmla="*/ 115887 h 377825"/>
              <a:gd name="connsiteX26" fmla="*/ 304726 w 464323"/>
              <a:gd name="connsiteY26" fmla="*/ 101716 h 377825"/>
              <a:gd name="connsiteX27" fmla="*/ 304726 w 464323"/>
              <a:gd name="connsiteY27" fmla="*/ 203431 h 377825"/>
              <a:gd name="connsiteX28" fmla="*/ 261193 w 464323"/>
              <a:gd name="connsiteY28" fmla="*/ 247038 h 377825"/>
              <a:gd name="connsiteX29" fmla="*/ 72554 w 464323"/>
              <a:gd name="connsiteY29" fmla="*/ 247038 h 377825"/>
              <a:gd name="connsiteX30" fmla="*/ 72554 w 464323"/>
              <a:gd name="connsiteY30" fmla="*/ 290628 h 377825"/>
              <a:gd name="connsiteX31" fmla="*/ 87065 w 464323"/>
              <a:gd name="connsiteY31" fmla="*/ 305164 h 377825"/>
              <a:gd name="connsiteX32" fmla="*/ 103617 w 464323"/>
              <a:gd name="connsiteY32" fmla="*/ 305164 h 377825"/>
              <a:gd name="connsiteX33" fmla="*/ 159618 w 464323"/>
              <a:gd name="connsiteY33" fmla="*/ 261557 h 377825"/>
              <a:gd name="connsiteX34" fmla="*/ 215597 w 464323"/>
              <a:gd name="connsiteY34" fmla="*/ 305164 h 377825"/>
              <a:gd name="connsiteX35" fmla="*/ 292257 w 464323"/>
              <a:gd name="connsiteY35" fmla="*/ 305164 h 377825"/>
              <a:gd name="connsiteX36" fmla="*/ 348258 w 464323"/>
              <a:gd name="connsiteY36" fmla="*/ 261557 h 377825"/>
              <a:gd name="connsiteX37" fmla="*/ 404216 w 464323"/>
              <a:gd name="connsiteY37" fmla="*/ 305164 h 377825"/>
              <a:gd name="connsiteX38" fmla="*/ 420812 w 464323"/>
              <a:gd name="connsiteY38" fmla="*/ 305164 h 377825"/>
              <a:gd name="connsiteX39" fmla="*/ 435323 w 464323"/>
              <a:gd name="connsiteY39" fmla="*/ 290628 h 377825"/>
              <a:gd name="connsiteX40" fmla="*/ 435323 w 464323"/>
              <a:gd name="connsiteY40" fmla="*/ 203431 h 377825"/>
              <a:gd name="connsiteX41" fmla="*/ 432872 w 464323"/>
              <a:gd name="connsiteY41" fmla="*/ 195367 h 377825"/>
              <a:gd name="connsiteX42" fmla="*/ 374829 w 464323"/>
              <a:gd name="connsiteY42" fmla="*/ 108188 h 377825"/>
              <a:gd name="connsiteX43" fmla="*/ 362769 w 464323"/>
              <a:gd name="connsiteY43" fmla="*/ 101716 h 377825"/>
              <a:gd name="connsiteX44" fmla="*/ 43511 w 464323"/>
              <a:gd name="connsiteY44" fmla="*/ 29054 h 377825"/>
              <a:gd name="connsiteX45" fmla="*/ 29000 w 464323"/>
              <a:gd name="connsiteY45" fmla="*/ 43590 h 377825"/>
              <a:gd name="connsiteX46" fmla="*/ 29000 w 464323"/>
              <a:gd name="connsiteY46" fmla="*/ 203431 h 377825"/>
              <a:gd name="connsiteX47" fmla="*/ 43511 w 464323"/>
              <a:gd name="connsiteY47" fmla="*/ 217967 h 377825"/>
              <a:gd name="connsiteX48" fmla="*/ 261193 w 464323"/>
              <a:gd name="connsiteY48" fmla="*/ 217967 h 377825"/>
              <a:gd name="connsiteX49" fmla="*/ 275704 w 464323"/>
              <a:gd name="connsiteY49" fmla="*/ 203431 h 377825"/>
              <a:gd name="connsiteX50" fmla="*/ 275704 w 464323"/>
              <a:gd name="connsiteY50" fmla="*/ 101716 h 377825"/>
              <a:gd name="connsiteX51" fmla="*/ 275704 w 464323"/>
              <a:gd name="connsiteY51" fmla="*/ 72644 h 377825"/>
              <a:gd name="connsiteX52" fmla="*/ 275704 w 464323"/>
              <a:gd name="connsiteY52" fmla="*/ 43590 h 377825"/>
              <a:gd name="connsiteX53" fmla="*/ 261193 w 464323"/>
              <a:gd name="connsiteY53" fmla="*/ 29054 h 377825"/>
              <a:gd name="connsiteX54" fmla="*/ 43511 w 464323"/>
              <a:gd name="connsiteY54" fmla="*/ 0 h 377825"/>
              <a:gd name="connsiteX55" fmla="*/ 261193 w 464323"/>
              <a:gd name="connsiteY55" fmla="*/ 0 h 377825"/>
              <a:gd name="connsiteX56" fmla="*/ 304726 w 464323"/>
              <a:gd name="connsiteY56" fmla="*/ 43590 h 377825"/>
              <a:gd name="connsiteX57" fmla="*/ 304726 w 464323"/>
              <a:gd name="connsiteY57" fmla="*/ 72644 h 377825"/>
              <a:gd name="connsiteX58" fmla="*/ 362769 w 464323"/>
              <a:gd name="connsiteY58" fmla="*/ 72644 h 377825"/>
              <a:gd name="connsiteX59" fmla="*/ 398970 w 464323"/>
              <a:gd name="connsiteY59" fmla="*/ 92060 h 377825"/>
              <a:gd name="connsiteX60" fmla="*/ 457013 w 464323"/>
              <a:gd name="connsiteY60" fmla="*/ 179257 h 377825"/>
              <a:gd name="connsiteX61" fmla="*/ 464323 w 464323"/>
              <a:gd name="connsiteY61" fmla="*/ 203431 h 377825"/>
              <a:gd name="connsiteX62" fmla="*/ 464323 w 464323"/>
              <a:gd name="connsiteY62" fmla="*/ 290628 h 377825"/>
              <a:gd name="connsiteX63" fmla="*/ 420812 w 464323"/>
              <a:gd name="connsiteY63" fmla="*/ 334218 h 377825"/>
              <a:gd name="connsiteX64" fmla="*/ 404216 w 464323"/>
              <a:gd name="connsiteY64" fmla="*/ 334218 h 377825"/>
              <a:gd name="connsiteX65" fmla="*/ 348258 w 464323"/>
              <a:gd name="connsiteY65" fmla="*/ 377825 h 377825"/>
              <a:gd name="connsiteX66" fmla="*/ 292257 w 464323"/>
              <a:gd name="connsiteY66" fmla="*/ 334218 h 377825"/>
              <a:gd name="connsiteX67" fmla="*/ 215597 w 464323"/>
              <a:gd name="connsiteY67" fmla="*/ 334218 h 377825"/>
              <a:gd name="connsiteX68" fmla="*/ 159618 w 464323"/>
              <a:gd name="connsiteY68" fmla="*/ 377825 h 377825"/>
              <a:gd name="connsiteX69" fmla="*/ 103617 w 464323"/>
              <a:gd name="connsiteY69" fmla="*/ 334218 h 377825"/>
              <a:gd name="connsiteX70" fmla="*/ 87065 w 464323"/>
              <a:gd name="connsiteY70" fmla="*/ 334218 h 377825"/>
              <a:gd name="connsiteX71" fmla="*/ 43532 w 464323"/>
              <a:gd name="connsiteY71" fmla="*/ 290628 h 377825"/>
              <a:gd name="connsiteX72" fmla="*/ 43532 w 464323"/>
              <a:gd name="connsiteY72" fmla="*/ 247038 h 377825"/>
              <a:gd name="connsiteX73" fmla="*/ 43511 w 464323"/>
              <a:gd name="connsiteY73" fmla="*/ 247038 h 377825"/>
              <a:gd name="connsiteX74" fmla="*/ 0 w 464323"/>
              <a:gd name="connsiteY74" fmla="*/ 203431 h 377825"/>
              <a:gd name="connsiteX75" fmla="*/ 0 w 464323"/>
              <a:gd name="connsiteY75" fmla="*/ 43590 h 377825"/>
              <a:gd name="connsiteX76" fmla="*/ 43511 w 464323"/>
              <a:gd name="connsiteY76" fmla="*/ 0 h 37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64323" h="377825">
                <a:moveTo>
                  <a:pt x="348258" y="290628"/>
                </a:moveTo>
                <a:cubicBezTo>
                  <a:pt x="332221" y="290628"/>
                  <a:pt x="319237" y="303660"/>
                  <a:pt x="319237" y="319682"/>
                </a:cubicBezTo>
                <a:cubicBezTo>
                  <a:pt x="319237" y="335722"/>
                  <a:pt x="332221" y="348754"/>
                  <a:pt x="348258" y="348754"/>
                </a:cubicBezTo>
                <a:cubicBezTo>
                  <a:pt x="364274" y="348754"/>
                  <a:pt x="377279" y="335722"/>
                  <a:pt x="377279" y="319682"/>
                </a:cubicBezTo>
                <a:cubicBezTo>
                  <a:pt x="377279" y="303660"/>
                  <a:pt x="364274" y="290628"/>
                  <a:pt x="348258" y="290628"/>
                </a:cubicBezTo>
                <a:close/>
                <a:moveTo>
                  <a:pt x="159618" y="290628"/>
                </a:moveTo>
                <a:cubicBezTo>
                  <a:pt x="143581" y="290628"/>
                  <a:pt x="130597" y="303660"/>
                  <a:pt x="130597" y="319682"/>
                </a:cubicBezTo>
                <a:cubicBezTo>
                  <a:pt x="130597" y="335722"/>
                  <a:pt x="143581" y="348754"/>
                  <a:pt x="159618" y="348754"/>
                </a:cubicBezTo>
                <a:cubicBezTo>
                  <a:pt x="175634" y="348754"/>
                  <a:pt x="188640" y="335722"/>
                  <a:pt x="188640" y="319682"/>
                </a:cubicBezTo>
                <a:cubicBezTo>
                  <a:pt x="188640" y="303660"/>
                  <a:pt x="175634" y="290628"/>
                  <a:pt x="159618" y="290628"/>
                </a:cubicBezTo>
                <a:close/>
                <a:moveTo>
                  <a:pt x="333640" y="130472"/>
                </a:moveTo>
                <a:lnTo>
                  <a:pt x="333640" y="217983"/>
                </a:lnTo>
                <a:lnTo>
                  <a:pt x="391845" y="217983"/>
                </a:lnTo>
                <a:cubicBezTo>
                  <a:pt x="391845" y="217983"/>
                  <a:pt x="391845" y="196105"/>
                  <a:pt x="391845" y="196105"/>
                </a:cubicBezTo>
                <a:lnTo>
                  <a:pt x="348192" y="130472"/>
                </a:lnTo>
                <a:close/>
                <a:moveTo>
                  <a:pt x="333640" y="115887"/>
                </a:moveTo>
                <a:lnTo>
                  <a:pt x="348192" y="115887"/>
                </a:lnTo>
                <a:cubicBezTo>
                  <a:pt x="353051" y="115887"/>
                  <a:pt x="357599" y="118318"/>
                  <a:pt x="360299" y="122380"/>
                </a:cubicBezTo>
                <a:cubicBezTo>
                  <a:pt x="360299" y="122380"/>
                  <a:pt x="403955" y="188013"/>
                  <a:pt x="403955" y="188013"/>
                </a:cubicBezTo>
                <a:cubicBezTo>
                  <a:pt x="405548" y="190406"/>
                  <a:pt x="406401" y="193226"/>
                  <a:pt x="406401" y="196105"/>
                </a:cubicBezTo>
                <a:lnTo>
                  <a:pt x="406401" y="217983"/>
                </a:lnTo>
                <a:cubicBezTo>
                  <a:pt x="406401" y="226043"/>
                  <a:pt x="399889" y="232563"/>
                  <a:pt x="391845" y="232563"/>
                </a:cubicBezTo>
                <a:lnTo>
                  <a:pt x="333640" y="232563"/>
                </a:lnTo>
                <a:cubicBezTo>
                  <a:pt x="325596" y="232563"/>
                  <a:pt x="319088" y="226043"/>
                  <a:pt x="319088" y="217983"/>
                </a:cubicBezTo>
                <a:lnTo>
                  <a:pt x="319088" y="130472"/>
                </a:lnTo>
                <a:cubicBezTo>
                  <a:pt x="319088" y="122407"/>
                  <a:pt x="325596" y="115887"/>
                  <a:pt x="333640" y="115887"/>
                </a:cubicBezTo>
                <a:close/>
                <a:moveTo>
                  <a:pt x="304726" y="101716"/>
                </a:moveTo>
                <a:lnTo>
                  <a:pt x="304726" y="203431"/>
                </a:lnTo>
                <a:cubicBezTo>
                  <a:pt x="304726" y="227482"/>
                  <a:pt x="285185" y="247038"/>
                  <a:pt x="261193" y="247038"/>
                </a:cubicBezTo>
                <a:lnTo>
                  <a:pt x="72554" y="247038"/>
                </a:lnTo>
                <a:lnTo>
                  <a:pt x="72554" y="290628"/>
                </a:lnTo>
                <a:cubicBezTo>
                  <a:pt x="72554" y="298657"/>
                  <a:pt x="79046" y="305164"/>
                  <a:pt x="87065" y="305164"/>
                </a:cubicBezTo>
                <a:lnTo>
                  <a:pt x="103617" y="305164"/>
                </a:lnTo>
                <a:cubicBezTo>
                  <a:pt x="110110" y="280150"/>
                  <a:pt x="132639" y="261557"/>
                  <a:pt x="159618" y="261557"/>
                </a:cubicBezTo>
                <a:cubicBezTo>
                  <a:pt x="186576" y="261557"/>
                  <a:pt x="209105" y="280150"/>
                  <a:pt x="215597" y="305164"/>
                </a:cubicBezTo>
                <a:lnTo>
                  <a:pt x="292257" y="305164"/>
                </a:lnTo>
                <a:cubicBezTo>
                  <a:pt x="298749" y="280150"/>
                  <a:pt x="321279" y="261557"/>
                  <a:pt x="348258" y="261557"/>
                </a:cubicBezTo>
                <a:cubicBezTo>
                  <a:pt x="375194" y="261557"/>
                  <a:pt x="397724" y="280150"/>
                  <a:pt x="404216" y="305164"/>
                </a:cubicBezTo>
                <a:lnTo>
                  <a:pt x="420812" y="305164"/>
                </a:lnTo>
                <a:cubicBezTo>
                  <a:pt x="428830" y="305164"/>
                  <a:pt x="435323" y="298657"/>
                  <a:pt x="435323" y="290628"/>
                </a:cubicBezTo>
                <a:cubicBezTo>
                  <a:pt x="435323" y="290628"/>
                  <a:pt x="435323" y="203431"/>
                  <a:pt x="435323" y="203431"/>
                </a:cubicBezTo>
                <a:cubicBezTo>
                  <a:pt x="435323" y="200562"/>
                  <a:pt x="434463" y="197764"/>
                  <a:pt x="432872" y="195367"/>
                </a:cubicBezTo>
                <a:lnTo>
                  <a:pt x="374829" y="108188"/>
                </a:lnTo>
                <a:cubicBezTo>
                  <a:pt x="372142" y="104147"/>
                  <a:pt x="367606" y="101716"/>
                  <a:pt x="362769" y="101716"/>
                </a:cubicBezTo>
                <a:close/>
                <a:moveTo>
                  <a:pt x="43511" y="29054"/>
                </a:moveTo>
                <a:cubicBezTo>
                  <a:pt x="35514" y="29054"/>
                  <a:pt x="29000" y="35561"/>
                  <a:pt x="29000" y="43590"/>
                </a:cubicBezTo>
                <a:lnTo>
                  <a:pt x="29000" y="203431"/>
                </a:lnTo>
                <a:cubicBezTo>
                  <a:pt x="29000" y="211460"/>
                  <a:pt x="35514" y="217967"/>
                  <a:pt x="43511" y="217967"/>
                </a:cubicBezTo>
                <a:cubicBezTo>
                  <a:pt x="43511" y="217967"/>
                  <a:pt x="261193" y="217967"/>
                  <a:pt x="261193" y="217967"/>
                </a:cubicBezTo>
                <a:cubicBezTo>
                  <a:pt x="269212" y="217967"/>
                  <a:pt x="275704" y="211460"/>
                  <a:pt x="275704" y="203431"/>
                </a:cubicBezTo>
                <a:lnTo>
                  <a:pt x="275704" y="101716"/>
                </a:lnTo>
                <a:lnTo>
                  <a:pt x="275704" y="72644"/>
                </a:lnTo>
                <a:lnTo>
                  <a:pt x="275704" y="43590"/>
                </a:lnTo>
                <a:cubicBezTo>
                  <a:pt x="275704" y="35561"/>
                  <a:pt x="269212" y="29054"/>
                  <a:pt x="261193" y="29054"/>
                </a:cubicBezTo>
                <a:close/>
                <a:moveTo>
                  <a:pt x="43511" y="0"/>
                </a:moveTo>
                <a:lnTo>
                  <a:pt x="261193" y="0"/>
                </a:lnTo>
                <a:cubicBezTo>
                  <a:pt x="285185" y="0"/>
                  <a:pt x="304726" y="19539"/>
                  <a:pt x="304726" y="43590"/>
                </a:cubicBezTo>
                <a:lnTo>
                  <a:pt x="304726" y="72644"/>
                </a:lnTo>
                <a:lnTo>
                  <a:pt x="362769" y="72644"/>
                </a:lnTo>
                <a:cubicBezTo>
                  <a:pt x="377323" y="72644"/>
                  <a:pt x="390866" y="79903"/>
                  <a:pt x="398970" y="92060"/>
                </a:cubicBezTo>
                <a:lnTo>
                  <a:pt x="457013" y="179257"/>
                </a:lnTo>
                <a:cubicBezTo>
                  <a:pt x="461807" y="186429"/>
                  <a:pt x="464323" y="194808"/>
                  <a:pt x="464323" y="203431"/>
                </a:cubicBezTo>
                <a:lnTo>
                  <a:pt x="464323" y="290628"/>
                </a:lnTo>
                <a:cubicBezTo>
                  <a:pt x="464323" y="314662"/>
                  <a:pt x="444803" y="334218"/>
                  <a:pt x="420812" y="334218"/>
                </a:cubicBezTo>
                <a:lnTo>
                  <a:pt x="404216" y="334218"/>
                </a:lnTo>
                <a:cubicBezTo>
                  <a:pt x="397724" y="359231"/>
                  <a:pt x="375194" y="377825"/>
                  <a:pt x="348258" y="377825"/>
                </a:cubicBezTo>
                <a:cubicBezTo>
                  <a:pt x="321279" y="377825"/>
                  <a:pt x="298749" y="359231"/>
                  <a:pt x="292257" y="334218"/>
                </a:cubicBezTo>
                <a:lnTo>
                  <a:pt x="215597" y="334218"/>
                </a:lnTo>
                <a:cubicBezTo>
                  <a:pt x="209105" y="359231"/>
                  <a:pt x="186576" y="377825"/>
                  <a:pt x="159618" y="377825"/>
                </a:cubicBezTo>
                <a:cubicBezTo>
                  <a:pt x="132639" y="377825"/>
                  <a:pt x="110110" y="359231"/>
                  <a:pt x="103617" y="334218"/>
                </a:cubicBezTo>
                <a:lnTo>
                  <a:pt x="87065" y="334218"/>
                </a:lnTo>
                <a:cubicBezTo>
                  <a:pt x="63052" y="334218"/>
                  <a:pt x="43532" y="314662"/>
                  <a:pt x="43532" y="290628"/>
                </a:cubicBezTo>
                <a:lnTo>
                  <a:pt x="43532" y="247038"/>
                </a:lnTo>
                <a:lnTo>
                  <a:pt x="43511" y="247038"/>
                </a:lnTo>
                <a:cubicBezTo>
                  <a:pt x="19520" y="247038"/>
                  <a:pt x="0" y="227482"/>
                  <a:pt x="0" y="203431"/>
                </a:cubicBezTo>
                <a:lnTo>
                  <a:pt x="0" y="43590"/>
                </a:lnTo>
                <a:cubicBezTo>
                  <a:pt x="0" y="19539"/>
                  <a:pt x="19520" y="0"/>
                  <a:pt x="4351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powerpoint template design by DAJU_PPT正版来源小红书大橘PPT微信DAJU_PPT请勿抄袭搬运！盗版必究！"/>
          <p:cNvSpPr/>
          <p:nvPr/>
        </p:nvSpPr>
        <p:spPr bwMode="auto">
          <a:xfrm>
            <a:off x="9133791" y="4549777"/>
            <a:ext cx="464355" cy="465128"/>
          </a:xfrm>
          <a:custGeom>
            <a:avLst/>
            <a:gdLst>
              <a:gd name="connsiteX0" fmla="*/ 389126 w 464355"/>
              <a:gd name="connsiteY0" fmla="*/ 291032 h 465128"/>
              <a:gd name="connsiteX1" fmla="*/ 393187 w 464355"/>
              <a:gd name="connsiteY1" fmla="*/ 300510 h 465128"/>
              <a:gd name="connsiteX2" fmla="*/ 300315 w 464355"/>
              <a:gd name="connsiteY2" fmla="*/ 395950 h 465128"/>
              <a:gd name="connsiteX3" fmla="*/ 299864 w 464355"/>
              <a:gd name="connsiteY3" fmla="*/ 396276 h 465128"/>
              <a:gd name="connsiteX4" fmla="*/ 290319 w 464355"/>
              <a:gd name="connsiteY4" fmla="*/ 392450 h 465128"/>
              <a:gd name="connsiteX5" fmla="*/ 294111 w 464355"/>
              <a:gd name="connsiteY5" fmla="*/ 382886 h 465128"/>
              <a:gd name="connsiteX6" fmla="*/ 379670 w 464355"/>
              <a:gd name="connsiteY6" fmla="*/ 295084 h 465128"/>
              <a:gd name="connsiteX7" fmla="*/ 389126 w 464355"/>
              <a:gd name="connsiteY7" fmla="*/ 291032 h 465128"/>
              <a:gd name="connsiteX8" fmla="*/ 358986 w 464355"/>
              <a:gd name="connsiteY8" fmla="*/ 276740 h 465128"/>
              <a:gd name="connsiteX9" fmla="*/ 363019 w 464355"/>
              <a:gd name="connsiteY9" fmla="*/ 286146 h 465128"/>
              <a:gd name="connsiteX10" fmla="*/ 285922 w 464355"/>
              <a:gd name="connsiteY10" fmla="*/ 365047 h 465128"/>
              <a:gd name="connsiteX11" fmla="*/ 285551 w 464355"/>
              <a:gd name="connsiteY11" fmla="*/ 365331 h 465128"/>
              <a:gd name="connsiteX12" fmla="*/ 276030 w 464355"/>
              <a:gd name="connsiteY12" fmla="*/ 361534 h 465128"/>
              <a:gd name="connsiteX13" fmla="*/ 279833 w 464355"/>
              <a:gd name="connsiteY13" fmla="*/ 352026 h 465128"/>
              <a:gd name="connsiteX14" fmla="*/ 279821 w 464355"/>
              <a:gd name="connsiteY14" fmla="*/ 352026 h 465128"/>
              <a:gd name="connsiteX15" fmla="*/ 349574 w 464355"/>
              <a:gd name="connsiteY15" fmla="*/ 280766 h 465128"/>
              <a:gd name="connsiteX16" fmla="*/ 358986 w 464355"/>
              <a:gd name="connsiteY16" fmla="*/ 276740 h 465128"/>
              <a:gd name="connsiteX17" fmla="*/ 328849 w 464355"/>
              <a:gd name="connsiteY17" fmla="*/ 261670 h 465128"/>
              <a:gd name="connsiteX18" fmla="*/ 332860 w 464355"/>
              <a:gd name="connsiteY18" fmla="*/ 271158 h 465128"/>
              <a:gd name="connsiteX19" fmla="*/ 332846 w 464355"/>
              <a:gd name="connsiteY19" fmla="*/ 271158 h 465128"/>
              <a:gd name="connsiteX20" fmla="*/ 271502 w 464355"/>
              <a:gd name="connsiteY20" fmla="*/ 334946 h 465128"/>
              <a:gd name="connsiteX21" fmla="*/ 271193 w 464355"/>
              <a:gd name="connsiteY21" fmla="*/ 335162 h 465128"/>
              <a:gd name="connsiteX22" fmla="*/ 261735 w 464355"/>
              <a:gd name="connsiteY22" fmla="*/ 331308 h 465128"/>
              <a:gd name="connsiteX23" fmla="*/ 265509 w 464355"/>
              <a:gd name="connsiteY23" fmla="*/ 321734 h 465128"/>
              <a:gd name="connsiteX24" fmla="*/ 319463 w 464355"/>
              <a:gd name="connsiteY24" fmla="*/ 265722 h 465128"/>
              <a:gd name="connsiteX25" fmla="*/ 319477 w 464355"/>
              <a:gd name="connsiteY25" fmla="*/ 265737 h 465128"/>
              <a:gd name="connsiteX26" fmla="*/ 328849 w 464355"/>
              <a:gd name="connsiteY26" fmla="*/ 261670 h 465128"/>
              <a:gd name="connsiteX27" fmla="*/ 237556 w 464355"/>
              <a:gd name="connsiteY27" fmla="*/ 218717 h 465128"/>
              <a:gd name="connsiteX28" fmla="*/ 218715 w 464355"/>
              <a:gd name="connsiteY28" fmla="*/ 226778 h 465128"/>
              <a:gd name="connsiteX29" fmla="*/ 226778 w 464355"/>
              <a:gd name="connsiteY29" fmla="*/ 245618 h 465128"/>
              <a:gd name="connsiteX30" fmla="*/ 245615 w 464355"/>
              <a:gd name="connsiteY30" fmla="*/ 237557 h 465128"/>
              <a:gd name="connsiteX31" fmla="*/ 237556 w 464355"/>
              <a:gd name="connsiteY31" fmla="*/ 218717 h 465128"/>
              <a:gd name="connsiteX32" fmla="*/ 242943 w 464355"/>
              <a:gd name="connsiteY32" fmla="*/ 205283 h 465128"/>
              <a:gd name="connsiteX33" fmla="*/ 259068 w 464355"/>
              <a:gd name="connsiteY33" fmla="*/ 242946 h 465128"/>
              <a:gd name="connsiteX34" fmla="*/ 221403 w 464355"/>
              <a:gd name="connsiteY34" fmla="*/ 259052 h 465128"/>
              <a:gd name="connsiteX35" fmla="*/ 205293 w 464355"/>
              <a:gd name="connsiteY35" fmla="*/ 221405 h 465128"/>
              <a:gd name="connsiteX36" fmla="*/ 242943 w 464355"/>
              <a:gd name="connsiteY36" fmla="*/ 205283 h 465128"/>
              <a:gd name="connsiteX37" fmla="*/ 230690 w 464355"/>
              <a:gd name="connsiteY37" fmla="*/ 174378 h 465128"/>
              <a:gd name="connsiteX38" fmla="*/ 177747 w 464355"/>
              <a:gd name="connsiteY38" fmla="*/ 210924 h 465128"/>
              <a:gd name="connsiteX39" fmla="*/ 210154 w 464355"/>
              <a:gd name="connsiteY39" fmla="*/ 286582 h 465128"/>
              <a:gd name="connsiteX40" fmla="*/ 285798 w 464355"/>
              <a:gd name="connsiteY40" fmla="*/ 254200 h 465128"/>
              <a:gd name="connsiteX41" fmla="*/ 253400 w 464355"/>
              <a:gd name="connsiteY41" fmla="*/ 178534 h 465128"/>
              <a:gd name="connsiteX42" fmla="*/ 230690 w 464355"/>
              <a:gd name="connsiteY42" fmla="*/ 174378 h 465128"/>
              <a:gd name="connsiteX43" fmla="*/ 230133 w 464355"/>
              <a:gd name="connsiteY43" fmla="*/ 145269 h 465128"/>
              <a:gd name="connsiteX44" fmla="*/ 264230 w 464355"/>
              <a:gd name="connsiteY44" fmla="*/ 151531 h 465128"/>
              <a:gd name="connsiteX45" fmla="*/ 312827 w 464355"/>
              <a:gd name="connsiteY45" fmla="*/ 265012 h 465128"/>
              <a:gd name="connsiteX46" fmla="*/ 199324 w 464355"/>
              <a:gd name="connsiteY46" fmla="*/ 313594 h 465128"/>
              <a:gd name="connsiteX47" fmla="*/ 150754 w 464355"/>
              <a:gd name="connsiteY47" fmla="*/ 200112 h 465128"/>
              <a:gd name="connsiteX48" fmla="*/ 230133 w 464355"/>
              <a:gd name="connsiteY48" fmla="*/ 145269 h 465128"/>
              <a:gd name="connsiteX49" fmla="*/ 193048 w 464355"/>
              <a:gd name="connsiteY49" fmla="*/ 131559 h 465128"/>
              <a:gd name="connsiteX50" fmla="*/ 202624 w 464355"/>
              <a:gd name="connsiteY50" fmla="*/ 135344 h 465128"/>
              <a:gd name="connsiteX51" fmla="*/ 198782 w 464355"/>
              <a:gd name="connsiteY51" fmla="*/ 144843 h 465128"/>
              <a:gd name="connsiteX52" fmla="*/ 144243 w 464355"/>
              <a:gd name="connsiteY52" fmla="*/ 200243 h 465128"/>
              <a:gd name="connsiteX53" fmla="*/ 144225 w 464355"/>
              <a:gd name="connsiteY53" fmla="*/ 200243 h 465128"/>
              <a:gd name="connsiteX54" fmla="*/ 134764 w 464355"/>
              <a:gd name="connsiteY54" fmla="*/ 204266 h 465128"/>
              <a:gd name="connsiteX55" fmla="*/ 130696 w 464355"/>
              <a:gd name="connsiteY55" fmla="*/ 194879 h 465128"/>
              <a:gd name="connsiteX56" fmla="*/ 130710 w 464355"/>
              <a:gd name="connsiteY56" fmla="*/ 194879 h 465128"/>
              <a:gd name="connsiteX57" fmla="*/ 192732 w 464355"/>
              <a:gd name="connsiteY57" fmla="*/ 131759 h 465128"/>
              <a:gd name="connsiteX58" fmla="*/ 193048 w 464355"/>
              <a:gd name="connsiteY58" fmla="*/ 131559 h 465128"/>
              <a:gd name="connsiteX59" fmla="*/ 179614 w 464355"/>
              <a:gd name="connsiteY59" fmla="*/ 102188 h 465128"/>
              <a:gd name="connsiteX60" fmla="*/ 189122 w 464355"/>
              <a:gd name="connsiteY60" fmla="*/ 106006 h 465128"/>
              <a:gd name="connsiteX61" fmla="*/ 185319 w 464355"/>
              <a:gd name="connsiteY61" fmla="*/ 115581 h 465128"/>
              <a:gd name="connsiteX62" fmla="*/ 185319 w 464355"/>
              <a:gd name="connsiteY62" fmla="*/ 115611 h 465128"/>
              <a:gd name="connsiteX63" fmla="*/ 115593 w 464355"/>
              <a:gd name="connsiteY63" fmla="*/ 187505 h 465128"/>
              <a:gd name="connsiteX64" fmla="*/ 106169 w 464355"/>
              <a:gd name="connsiteY64" fmla="*/ 191563 h 465128"/>
              <a:gd name="connsiteX65" fmla="*/ 102124 w 464355"/>
              <a:gd name="connsiteY65" fmla="*/ 182074 h 465128"/>
              <a:gd name="connsiteX66" fmla="*/ 179231 w 464355"/>
              <a:gd name="connsiteY66" fmla="*/ 102445 h 465128"/>
              <a:gd name="connsiteX67" fmla="*/ 179614 w 464355"/>
              <a:gd name="connsiteY67" fmla="*/ 102188 h 465128"/>
              <a:gd name="connsiteX68" fmla="*/ 166066 w 464355"/>
              <a:gd name="connsiteY68" fmla="*/ 73604 h 465128"/>
              <a:gd name="connsiteX69" fmla="*/ 175621 w 464355"/>
              <a:gd name="connsiteY69" fmla="*/ 77402 h 465128"/>
              <a:gd name="connsiteX70" fmla="*/ 171814 w 464355"/>
              <a:gd name="connsiteY70" fmla="*/ 86895 h 465128"/>
              <a:gd name="connsiteX71" fmla="*/ 86261 w 464355"/>
              <a:gd name="connsiteY71" fmla="*/ 174032 h 465128"/>
              <a:gd name="connsiteX72" fmla="*/ 76819 w 464355"/>
              <a:gd name="connsiteY72" fmla="*/ 178059 h 465128"/>
              <a:gd name="connsiteX73" fmla="*/ 72758 w 464355"/>
              <a:gd name="connsiteY73" fmla="*/ 168636 h 465128"/>
              <a:gd name="connsiteX74" fmla="*/ 165624 w 464355"/>
              <a:gd name="connsiteY74" fmla="*/ 73913 h 465128"/>
              <a:gd name="connsiteX75" fmla="*/ 166066 w 464355"/>
              <a:gd name="connsiteY75" fmla="*/ 73604 h 465128"/>
              <a:gd name="connsiteX76" fmla="*/ 228400 w 464355"/>
              <a:gd name="connsiteY76" fmla="*/ 29150 h 465128"/>
              <a:gd name="connsiteX77" fmla="*/ 43620 w 464355"/>
              <a:gd name="connsiteY77" fmla="*/ 156947 h 465128"/>
              <a:gd name="connsiteX78" fmla="*/ 156673 w 464355"/>
              <a:gd name="connsiteY78" fmla="*/ 421426 h 465128"/>
              <a:gd name="connsiteX79" fmla="*/ 420714 w 464355"/>
              <a:gd name="connsiteY79" fmla="*/ 308186 h 465128"/>
              <a:gd name="connsiteX80" fmla="*/ 307661 w 464355"/>
              <a:gd name="connsiteY80" fmla="*/ 43706 h 465128"/>
              <a:gd name="connsiteX81" fmla="*/ 228400 w 464355"/>
              <a:gd name="connsiteY81" fmla="*/ 29150 h 465128"/>
              <a:gd name="connsiteX82" fmla="*/ 227805 w 464355"/>
              <a:gd name="connsiteY82" fmla="*/ 42 h 465128"/>
              <a:gd name="connsiteX83" fmla="*/ 318455 w 464355"/>
              <a:gd name="connsiteY83" fmla="*/ 16714 h 465128"/>
              <a:gd name="connsiteX84" fmla="*/ 447661 w 464355"/>
              <a:gd name="connsiteY84" fmla="*/ 318997 h 465128"/>
              <a:gd name="connsiteX85" fmla="*/ 145879 w 464355"/>
              <a:gd name="connsiteY85" fmla="*/ 448393 h 465128"/>
              <a:gd name="connsiteX86" fmla="*/ 16697 w 464355"/>
              <a:gd name="connsiteY86" fmla="*/ 146111 h 465128"/>
              <a:gd name="connsiteX87" fmla="*/ 227805 w 464355"/>
              <a:gd name="connsiteY87" fmla="*/ 42 h 46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464355" h="465128">
                <a:moveTo>
                  <a:pt x="389126" y="291032"/>
                </a:moveTo>
                <a:cubicBezTo>
                  <a:pt x="392849" y="292536"/>
                  <a:pt x="394668" y="296779"/>
                  <a:pt x="393187" y="300510"/>
                </a:cubicBezTo>
                <a:cubicBezTo>
                  <a:pt x="375364" y="345078"/>
                  <a:pt x="341179" y="378273"/>
                  <a:pt x="300315" y="395950"/>
                </a:cubicBezTo>
                <a:cubicBezTo>
                  <a:pt x="300148" y="396036"/>
                  <a:pt x="300035" y="396191"/>
                  <a:pt x="299864" y="396276"/>
                </a:cubicBezTo>
                <a:cubicBezTo>
                  <a:pt x="296171" y="397861"/>
                  <a:pt x="291894" y="396166"/>
                  <a:pt x="290319" y="392450"/>
                </a:cubicBezTo>
                <a:cubicBezTo>
                  <a:pt x="288730" y="388749"/>
                  <a:pt x="290432" y="384466"/>
                  <a:pt x="294111" y="382886"/>
                </a:cubicBezTo>
                <a:cubicBezTo>
                  <a:pt x="331748" y="366728"/>
                  <a:pt x="363250" y="336197"/>
                  <a:pt x="379670" y="295084"/>
                </a:cubicBezTo>
                <a:cubicBezTo>
                  <a:pt x="381171" y="291358"/>
                  <a:pt x="385404" y="289537"/>
                  <a:pt x="389126" y="291032"/>
                </a:cubicBezTo>
                <a:close/>
                <a:moveTo>
                  <a:pt x="358986" y="276740"/>
                </a:moveTo>
                <a:cubicBezTo>
                  <a:pt x="362706" y="278225"/>
                  <a:pt x="364516" y="282429"/>
                  <a:pt x="363019" y="286146"/>
                </a:cubicBezTo>
                <a:cubicBezTo>
                  <a:pt x="348244" y="323006"/>
                  <a:pt x="319854" y="350431"/>
                  <a:pt x="285922" y="365047"/>
                </a:cubicBezTo>
                <a:cubicBezTo>
                  <a:pt x="285763" y="365131"/>
                  <a:pt x="285692" y="365259"/>
                  <a:pt x="285551" y="365331"/>
                </a:cubicBezTo>
                <a:cubicBezTo>
                  <a:pt x="281872" y="366896"/>
                  <a:pt x="277615" y="365203"/>
                  <a:pt x="276030" y="361534"/>
                </a:cubicBezTo>
                <a:cubicBezTo>
                  <a:pt x="274446" y="357859"/>
                  <a:pt x="276155" y="353608"/>
                  <a:pt x="279833" y="352026"/>
                </a:cubicBezTo>
                <a:lnTo>
                  <a:pt x="279821" y="352026"/>
                </a:lnTo>
                <a:cubicBezTo>
                  <a:pt x="310517" y="338920"/>
                  <a:pt x="336201" y="314135"/>
                  <a:pt x="349574" y="280766"/>
                </a:cubicBezTo>
                <a:cubicBezTo>
                  <a:pt x="351059" y="277050"/>
                  <a:pt x="355262" y="275259"/>
                  <a:pt x="358986" y="276740"/>
                </a:cubicBezTo>
                <a:close/>
                <a:moveTo>
                  <a:pt x="328849" y="261670"/>
                </a:moveTo>
                <a:cubicBezTo>
                  <a:pt x="332537" y="263169"/>
                  <a:pt x="334340" y="267421"/>
                  <a:pt x="332860" y="271158"/>
                </a:cubicBezTo>
                <a:cubicBezTo>
                  <a:pt x="332860" y="271158"/>
                  <a:pt x="332846" y="271158"/>
                  <a:pt x="332846" y="271158"/>
                </a:cubicBezTo>
                <a:cubicBezTo>
                  <a:pt x="321081" y="300949"/>
                  <a:pt x="298494" y="323121"/>
                  <a:pt x="271502" y="334946"/>
                </a:cubicBezTo>
                <a:cubicBezTo>
                  <a:pt x="271392" y="334992"/>
                  <a:pt x="271320" y="335105"/>
                  <a:pt x="271193" y="335162"/>
                </a:cubicBezTo>
                <a:cubicBezTo>
                  <a:pt x="267549" y="336747"/>
                  <a:pt x="263311" y="335034"/>
                  <a:pt x="261735" y="331308"/>
                </a:cubicBezTo>
                <a:cubicBezTo>
                  <a:pt x="260162" y="327613"/>
                  <a:pt x="261862" y="323319"/>
                  <a:pt x="265509" y="321734"/>
                </a:cubicBezTo>
                <a:cubicBezTo>
                  <a:pt x="289249" y="311434"/>
                  <a:pt x="309106" y="291961"/>
                  <a:pt x="319463" y="265722"/>
                </a:cubicBezTo>
                <a:lnTo>
                  <a:pt x="319477" y="265737"/>
                </a:lnTo>
                <a:cubicBezTo>
                  <a:pt x="320954" y="261985"/>
                  <a:pt x="325150" y="260159"/>
                  <a:pt x="328849" y="261670"/>
                </a:cubicBezTo>
                <a:close/>
                <a:moveTo>
                  <a:pt x="237556" y="218717"/>
                </a:moveTo>
                <a:cubicBezTo>
                  <a:pt x="230144" y="215762"/>
                  <a:pt x="221701" y="219383"/>
                  <a:pt x="218715" y="226778"/>
                </a:cubicBezTo>
                <a:cubicBezTo>
                  <a:pt x="215760" y="234203"/>
                  <a:pt x="219366" y="242632"/>
                  <a:pt x="226778" y="245618"/>
                </a:cubicBezTo>
                <a:cubicBezTo>
                  <a:pt x="234202" y="248574"/>
                  <a:pt x="242645" y="244968"/>
                  <a:pt x="245615" y="237557"/>
                </a:cubicBezTo>
                <a:cubicBezTo>
                  <a:pt x="248586" y="230132"/>
                  <a:pt x="244965" y="221688"/>
                  <a:pt x="237556" y="218717"/>
                </a:cubicBezTo>
                <a:close/>
                <a:moveTo>
                  <a:pt x="242943" y="205283"/>
                </a:moveTo>
                <a:cubicBezTo>
                  <a:pt x="257810" y="211237"/>
                  <a:pt x="265009" y="228095"/>
                  <a:pt x="259068" y="242946"/>
                </a:cubicBezTo>
                <a:cubicBezTo>
                  <a:pt x="253113" y="257781"/>
                  <a:pt x="236254" y="265009"/>
                  <a:pt x="221403" y="259052"/>
                </a:cubicBezTo>
                <a:cubicBezTo>
                  <a:pt x="206566" y="253114"/>
                  <a:pt x="199340" y="236256"/>
                  <a:pt x="205293" y="221405"/>
                </a:cubicBezTo>
                <a:cubicBezTo>
                  <a:pt x="211233" y="206554"/>
                  <a:pt x="228107" y="199329"/>
                  <a:pt x="242943" y="205283"/>
                </a:cubicBezTo>
                <a:close/>
                <a:moveTo>
                  <a:pt x="230690" y="174378"/>
                </a:moveTo>
                <a:cubicBezTo>
                  <a:pt x="208020" y="174832"/>
                  <a:pt x="186694" y="188590"/>
                  <a:pt x="177747" y="210924"/>
                </a:cubicBezTo>
                <a:cubicBezTo>
                  <a:pt x="165826" y="240703"/>
                  <a:pt x="180349" y="274661"/>
                  <a:pt x="210154" y="286582"/>
                </a:cubicBezTo>
                <a:cubicBezTo>
                  <a:pt x="239931" y="298530"/>
                  <a:pt x="273878" y="283979"/>
                  <a:pt x="285798" y="254200"/>
                </a:cubicBezTo>
                <a:cubicBezTo>
                  <a:pt x="297737" y="224421"/>
                  <a:pt x="283196" y="190464"/>
                  <a:pt x="253400" y="178534"/>
                </a:cubicBezTo>
                <a:cubicBezTo>
                  <a:pt x="245953" y="175554"/>
                  <a:pt x="238247" y="174227"/>
                  <a:pt x="230690" y="174378"/>
                </a:cubicBezTo>
                <a:close/>
                <a:moveTo>
                  <a:pt x="230133" y="145269"/>
                </a:moveTo>
                <a:cubicBezTo>
                  <a:pt x="241472" y="145050"/>
                  <a:pt x="253041" y="147050"/>
                  <a:pt x="264230" y="151531"/>
                </a:cubicBezTo>
                <a:cubicBezTo>
                  <a:pt x="308988" y="169453"/>
                  <a:pt x="330721" y="220261"/>
                  <a:pt x="312827" y="265012"/>
                </a:cubicBezTo>
                <a:cubicBezTo>
                  <a:pt x="294896" y="309773"/>
                  <a:pt x="244100" y="331525"/>
                  <a:pt x="199324" y="313594"/>
                </a:cubicBezTo>
                <a:cubicBezTo>
                  <a:pt x="154584" y="295671"/>
                  <a:pt x="132824" y="244863"/>
                  <a:pt x="150754" y="200112"/>
                </a:cubicBezTo>
                <a:cubicBezTo>
                  <a:pt x="164175" y="166556"/>
                  <a:pt x="196118" y="145926"/>
                  <a:pt x="230133" y="145269"/>
                </a:cubicBezTo>
                <a:close/>
                <a:moveTo>
                  <a:pt x="193048" y="131559"/>
                </a:moveTo>
                <a:cubicBezTo>
                  <a:pt x="196744" y="129981"/>
                  <a:pt x="201027" y="131657"/>
                  <a:pt x="202624" y="135344"/>
                </a:cubicBezTo>
                <a:cubicBezTo>
                  <a:pt x="204189" y="139027"/>
                  <a:pt x="202482" y="143265"/>
                  <a:pt x="198782" y="144843"/>
                </a:cubicBezTo>
                <a:cubicBezTo>
                  <a:pt x="174804" y="155023"/>
                  <a:pt x="154715" y="174309"/>
                  <a:pt x="144243" y="200243"/>
                </a:cubicBezTo>
                <a:lnTo>
                  <a:pt x="144225" y="200243"/>
                </a:lnTo>
                <a:cubicBezTo>
                  <a:pt x="142747" y="203940"/>
                  <a:pt x="138505" y="205746"/>
                  <a:pt x="134764" y="204266"/>
                </a:cubicBezTo>
                <a:cubicBezTo>
                  <a:pt x="131022" y="202782"/>
                  <a:pt x="129217" y="198590"/>
                  <a:pt x="130696" y="194879"/>
                </a:cubicBezTo>
                <a:lnTo>
                  <a:pt x="130710" y="194879"/>
                </a:lnTo>
                <a:cubicBezTo>
                  <a:pt x="142618" y="165413"/>
                  <a:pt x="165443" y="143461"/>
                  <a:pt x="192732" y="131759"/>
                </a:cubicBezTo>
                <a:cubicBezTo>
                  <a:pt x="192832" y="131717"/>
                  <a:pt x="192919" y="131601"/>
                  <a:pt x="193048" y="131559"/>
                </a:cubicBezTo>
                <a:close/>
                <a:moveTo>
                  <a:pt x="179614" y="102188"/>
                </a:moveTo>
                <a:cubicBezTo>
                  <a:pt x="183292" y="100595"/>
                  <a:pt x="187554" y="102316"/>
                  <a:pt x="189122" y="106006"/>
                </a:cubicBezTo>
                <a:cubicBezTo>
                  <a:pt x="190711" y="109725"/>
                  <a:pt x="188980" y="114001"/>
                  <a:pt x="185319" y="115581"/>
                </a:cubicBezTo>
                <a:cubicBezTo>
                  <a:pt x="185319" y="115581"/>
                  <a:pt x="185319" y="115611"/>
                  <a:pt x="185319" y="115611"/>
                </a:cubicBezTo>
                <a:cubicBezTo>
                  <a:pt x="154636" y="128819"/>
                  <a:pt x="128966" y="153837"/>
                  <a:pt x="115593" y="187505"/>
                </a:cubicBezTo>
                <a:cubicBezTo>
                  <a:pt x="114079" y="191251"/>
                  <a:pt x="109876" y="193048"/>
                  <a:pt x="106169" y="191563"/>
                </a:cubicBezTo>
                <a:cubicBezTo>
                  <a:pt x="102462" y="190052"/>
                  <a:pt x="100640" y="185823"/>
                  <a:pt x="102124" y="182074"/>
                </a:cubicBezTo>
                <a:cubicBezTo>
                  <a:pt x="116923" y="144904"/>
                  <a:pt x="145312" y="117207"/>
                  <a:pt x="179231" y="102445"/>
                </a:cubicBezTo>
                <a:cubicBezTo>
                  <a:pt x="179373" y="102389"/>
                  <a:pt x="179460" y="102248"/>
                  <a:pt x="179614" y="102188"/>
                </a:cubicBezTo>
                <a:close/>
                <a:moveTo>
                  <a:pt x="166066" y="73604"/>
                </a:moveTo>
                <a:cubicBezTo>
                  <a:pt x="169754" y="72036"/>
                  <a:pt x="174031" y="73729"/>
                  <a:pt x="175621" y="77402"/>
                </a:cubicBezTo>
                <a:cubicBezTo>
                  <a:pt x="177215" y="81076"/>
                  <a:pt x="175493" y="85312"/>
                  <a:pt x="171814" y="86895"/>
                </a:cubicBezTo>
                <a:cubicBezTo>
                  <a:pt x="134164" y="102929"/>
                  <a:pt x="102678" y="133234"/>
                  <a:pt x="86261" y="174032"/>
                </a:cubicBezTo>
                <a:cubicBezTo>
                  <a:pt x="84756" y="177760"/>
                  <a:pt x="80523" y="179552"/>
                  <a:pt x="76819" y="178059"/>
                </a:cubicBezTo>
                <a:cubicBezTo>
                  <a:pt x="73082" y="176575"/>
                  <a:pt x="71267" y="172364"/>
                  <a:pt x="72758" y="168636"/>
                </a:cubicBezTo>
                <a:cubicBezTo>
                  <a:pt x="90578" y="124403"/>
                  <a:pt x="124751" y="91474"/>
                  <a:pt x="165624" y="73913"/>
                </a:cubicBezTo>
                <a:cubicBezTo>
                  <a:pt x="165781" y="73828"/>
                  <a:pt x="165909" y="73674"/>
                  <a:pt x="166066" y="73604"/>
                </a:cubicBezTo>
                <a:close/>
                <a:moveTo>
                  <a:pt x="228400" y="29150"/>
                </a:moveTo>
                <a:cubicBezTo>
                  <a:pt x="149278" y="30723"/>
                  <a:pt x="74849" y="78844"/>
                  <a:pt x="43620" y="156947"/>
                </a:cubicBezTo>
                <a:cubicBezTo>
                  <a:pt x="2005" y="261084"/>
                  <a:pt x="52684" y="379717"/>
                  <a:pt x="156673" y="421426"/>
                </a:cubicBezTo>
                <a:cubicBezTo>
                  <a:pt x="260613" y="463110"/>
                  <a:pt x="379074" y="412322"/>
                  <a:pt x="420714" y="308186"/>
                </a:cubicBezTo>
                <a:cubicBezTo>
                  <a:pt x="462329" y="204049"/>
                  <a:pt x="411626" y="85390"/>
                  <a:pt x="307661" y="43706"/>
                </a:cubicBezTo>
                <a:cubicBezTo>
                  <a:pt x="281670" y="33273"/>
                  <a:pt x="254774" y="28626"/>
                  <a:pt x="228400" y="29150"/>
                </a:cubicBezTo>
                <a:close/>
                <a:moveTo>
                  <a:pt x="227805" y="42"/>
                </a:moveTo>
                <a:cubicBezTo>
                  <a:pt x="257949" y="-540"/>
                  <a:pt x="288706" y="4786"/>
                  <a:pt x="318455" y="16714"/>
                </a:cubicBezTo>
                <a:cubicBezTo>
                  <a:pt x="437452" y="64451"/>
                  <a:pt x="495319" y="199778"/>
                  <a:pt x="447661" y="318997"/>
                </a:cubicBezTo>
                <a:cubicBezTo>
                  <a:pt x="399979" y="438192"/>
                  <a:pt x="264877" y="496154"/>
                  <a:pt x="145879" y="448393"/>
                </a:cubicBezTo>
                <a:cubicBezTo>
                  <a:pt x="26881" y="400681"/>
                  <a:pt x="-30961" y="265330"/>
                  <a:pt x="16697" y="146111"/>
                </a:cubicBezTo>
                <a:cubicBezTo>
                  <a:pt x="52440" y="56714"/>
                  <a:pt x="137371" y="1789"/>
                  <a:pt x="227805" y="4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8" name="powerpoint template design by DAJU_PPT正版来源小红书大橘PPT微信DAJU_PPT请勿抄袭搬运！盗版必究！"/>
          <p:cNvSpPr/>
          <p:nvPr/>
        </p:nvSpPr>
        <p:spPr bwMode="auto">
          <a:xfrm>
            <a:off x="8204317" y="4564062"/>
            <a:ext cx="464338" cy="450850"/>
          </a:xfrm>
          <a:custGeom>
            <a:avLst/>
            <a:gdLst>
              <a:gd name="connsiteX0" fmla="*/ 261540 w 464338"/>
              <a:gd name="connsiteY0" fmla="*/ 246856 h 450850"/>
              <a:gd name="connsiteX1" fmla="*/ 290512 w 464338"/>
              <a:gd name="connsiteY1" fmla="*/ 276225 h 450850"/>
              <a:gd name="connsiteX2" fmla="*/ 261540 w 464338"/>
              <a:gd name="connsiteY2" fmla="*/ 305592 h 450850"/>
              <a:gd name="connsiteX3" fmla="*/ 232568 w 464338"/>
              <a:gd name="connsiteY3" fmla="*/ 276225 h 450850"/>
              <a:gd name="connsiteX4" fmla="*/ 261540 w 464338"/>
              <a:gd name="connsiteY4" fmla="*/ 246856 h 450850"/>
              <a:gd name="connsiteX5" fmla="*/ 419120 w 464338"/>
              <a:gd name="connsiteY5" fmla="*/ 213403 h 450850"/>
              <a:gd name="connsiteX6" fmla="*/ 418654 w 464338"/>
              <a:gd name="connsiteY6" fmla="*/ 214300 h 450850"/>
              <a:gd name="connsiteX7" fmla="*/ 415019 w 464338"/>
              <a:gd name="connsiteY7" fmla="*/ 221000 h 450850"/>
              <a:gd name="connsiteX8" fmla="*/ 391786 w 464338"/>
              <a:gd name="connsiteY8" fmla="*/ 232689 h 450850"/>
              <a:gd name="connsiteX9" fmla="*/ 261191 w 464338"/>
              <a:gd name="connsiteY9" fmla="*/ 232689 h 450850"/>
              <a:gd name="connsiteX10" fmla="*/ 217652 w 464338"/>
              <a:gd name="connsiteY10" fmla="*/ 276313 h 450850"/>
              <a:gd name="connsiteX11" fmla="*/ 261191 w 464338"/>
              <a:gd name="connsiteY11" fmla="*/ 319958 h 450850"/>
              <a:gd name="connsiteX12" fmla="*/ 410319 w 464338"/>
              <a:gd name="connsiteY12" fmla="*/ 319958 h 450850"/>
              <a:gd name="connsiteX13" fmla="*/ 435303 w 464338"/>
              <a:gd name="connsiteY13" fmla="*/ 261765 h 450850"/>
              <a:gd name="connsiteX14" fmla="*/ 419120 w 464338"/>
              <a:gd name="connsiteY14" fmla="*/ 213403 h 450850"/>
              <a:gd name="connsiteX15" fmla="*/ 29019 w 464338"/>
              <a:gd name="connsiteY15" fmla="*/ 141642 h 450850"/>
              <a:gd name="connsiteX16" fmla="*/ 29019 w 464338"/>
              <a:gd name="connsiteY16" fmla="*/ 370845 h 450850"/>
              <a:gd name="connsiteX17" fmla="*/ 79807 w 464338"/>
              <a:gd name="connsiteY17" fmla="*/ 421754 h 450850"/>
              <a:gd name="connsiteX18" fmla="*/ 340998 w 464338"/>
              <a:gd name="connsiteY18" fmla="*/ 421754 h 450850"/>
              <a:gd name="connsiteX19" fmla="*/ 391786 w 464338"/>
              <a:gd name="connsiteY19" fmla="*/ 370845 h 450850"/>
              <a:gd name="connsiteX20" fmla="*/ 391786 w 464338"/>
              <a:gd name="connsiteY20" fmla="*/ 349033 h 450850"/>
              <a:gd name="connsiteX21" fmla="*/ 261191 w 464338"/>
              <a:gd name="connsiteY21" fmla="*/ 349033 h 450850"/>
              <a:gd name="connsiteX22" fmla="*/ 188633 w 464338"/>
              <a:gd name="connsiteY22" fmla="*/ 276313 h 450850"/>
              <a:gd name="connsiteX23" fmla="*/ 261191 w 464338"/>
              <a:gd name="connsiteY23" fmla="*/ 203592 h 450850"/>
              <a:gd name="connsiteX24" fmla="*/ 391786 w 464338"/>
              <a:gd name="connsiteY24" fmla="*/ 203592 h 450850"/>
              <a:gd name="connsiteX25" fmla="*/ 391786 w 464338"/>
              <a:gd name="connsiteY25" fmla="*/ 174517 h 450850"/>
              <a:gd name="connsiteX26" fmla="*/ 377266 w 464338"/>
              <a:gd name="connsiteY26" fmla="*/ 159969 h 450850"/>
              <a:gd name="connsiteX27" fmla="*/ 319228 w 464338"/>
              <a:gd name="connsiteY27" fmla="*/ 159969 h 450850"/>
              <a:gd name="connsiteX28" fmla="*/ 79807 w 464338"/>
              <a:gd name="connsiteY28" fmla="*/ 159969 h 450850"/>
              <a:gd name="connsiteX29" fmla="*/ 29019 w 464338"/>
              <a:gd name="connsiteY29" fmla="*/ 141642 h 450850"/>
              <a:gd name="connsiteX30" fmla="*/ 58016 w 464338"/>
              <a:gd name="connsiteY30" fmla="*/ 116345 h 450850"/>
              <a:gd name="connsiteX31" fmla="*/ 58016 w 464338"/>
              <a:gd name="connsiteY31" fmla="*/ 125800 h 450850"/>
              <a:gd name="connsiteX32" fmla="*/ 79807 w 464338"/>
              <a:gd name="connsiteY32" fmla="*/ 130872 h 450850"/>
              <a:gd name="connsiteX33" fmla="*/ 319228 w 464338"/>
              <a:gd name="connsiteY33" fmla="*/ 130872 h 450850"/>
              <a:gd name="connsiteX34" fmla="*/ 362745 w 464338"/>
              <a:gd name="connsiteY34" fmla="*/ 130872 h 450850"/>
              <a:gd name="connsiteX35" fmla="*/ 362745 w 464338"/>
              <a:gd name="connsiteY35" fmla="*/ 116345 h 450850"/>
              <a:gd name="connsiteX36" fmla="*/ 58016 w 464338"/>
              <a:gd name="connsiteY36" fmla="*/ 116345 h 450850"/>
              <a:gd name="connsiteX37" fmla="*/ 58016 w 464338"/>
              <a:gd name="connsiteY37" fmla="*/ 87248 h 450850"/>
              <a:gd name="connsiteX38" fmla="*/ 58016 w 464338"/>
              <a:gd name="connsiteY38" fmla="*/ 101796 h 450850"/>
              <a:gd name="connsiteX39" fmla="*/ 362745 w 464338"/>
              <a:gd name="connsiteY39" fmla="*/ 101796 h 450850"/>
              <a:gd name="connsiteX40" fmla="*/ 362745 w 464338"/>
              <a:gd name="connsiteY40" fmla="*/ 87248 h 450850"/>
              <a:gd name="connsiteX41" fmla="*/ 58016 w 464338"/>
              <a:gd name="connsiteY41" fmla="*/ 58172 h 450850"/>
              <a:gd name="connsiteX42" fmla="*/ 58016 w 464338"/>
              <a:gd name="connsiteY42" fmla="*/ 72700 h 450850"/>
              <a:gd name="connsiteX43" fmla="*/ 362745 w 464338"/>
              <a:gd name="connsiteY43" fmla="*/ 72700 h 450850"/>
              <a:gd name="connsiteX44" fmla="*/ 362745 w 464338"/>
              <a:gd name="connsiteY44" fmla="*/ 58172 h 450850"/>
              <a:gd name="connsiteX45" fmla="*/ 79807 w 464338"/>
              <a:gd name="connsiteY45" fmla="*/ 29076 h 450850"/>
              <a:gd name="connsiteX46" fmla="*/ 29019 w 464338"/>
              <a:gd name="connsiteY46" fmla="*/ 79984 h 450850"/>
              <a:gd name="connsiteX47" fmla="*/ 43517 w 464338"/>
              <a:gd name="connsiteY47" fmla="*/ 115510 h 450850"/>
              <a:gd name="connsiteX48" fmla="*/ 43517 w 464338"/>
              <a:gd name="connsiteY48" fmla="*/ 87248 h 450850"/>
              <a:gd name="connsiteX49" fmla="*/ 43517 w 464338"/>
              <a:gd name="connsiteY49" fmla="*/ 58172 h 450850"/>
              <a:gd name="connsiteX50" fmla="*/ 58016 w 464338"/>
              <a:gd name="connsiteY50" fmla="*/ 43624 h 450850"/>
              <a:gd name="connsiteX51" fmla="*/ 362745 w 464338"/>
              <a:gd name="connsiteY51" fmla="*/ 43624 h 450850"/>
              <a:gd name="connsiteX52" fmla="*/ 377266 w 464338"/>
              <a:gd name="connsiteY52" fmla="*/ 58172 h 450850"/>
              <a:gd name="connsiteX53" fmla="*/ 377266 w 464338"/>
              <a:gd name="connsiteY53" fmla="*/ 87248 h 450850"/>
              <a:gd name="connsiteX54" fmla="*/ 377266 w 464338"/>
              <a:gd name="connsiteY54" fmla="*/ 116345 h 450850"/>
              <a:gd name="connsiteX55" fmla="*/ 377266 w 464338"/>
              <a:gd name="connsiteY55" fmla="*/ 130872 h 450850"/>
              <a:gd name="connsiteX56" fmla="*/ 391786 w 464338"/>
              <a:gd name="connsiteY56" fmla="*/ 133544 h 450850"/>
              <a:gd name="connsiteX57" fmla="*/ 391786 w 464338"/>
              <a:gd name="connsiteY57" fmla="*/ 87248 h 450850"/>
              <a:gd name="connsiteX58" fmla="*/ 391786 w 464338"/>
              <a:gd name="connsiteY58" fmla="*/ 79984 h 450850"/>
              <a:gd name="connsiteX59" fmla="*/ 391786 w 464338"/>
              <a:gd name="connsiteY59" fmla="*/ 43624 h 450850"/>
              <a:gd name="connsiteX60" fmla="*/ 377266 w 464338"/>
              <a:gd name="connsiteY60" fmla="*/ 29076 h 450850"/>
              <a:gd name="connsiteX61" fmla="*/ 319228 w 464338"/>
              <a:gd name="connsiteY61" fmla="*/ 29076 h 450850"/>
              <a:gd name="connsiteX62" fmla="*/ 79807 w 464338"/>
              <a:gd name="connsiteY62" fmla="*/ 0 h 450850"/>
              <a:gd name="connsiteX63" fmla="*/ 319228 w 464338"/>
              <a:gd name="connsiteY63" fmla="*/ 0 h 450850"/>
              <a:gd name="connsiteX64" fmla="*/ 377266 w 464338"/>
              <a:gd name="connsiteY64" fmla="*/ 0 h 450850"/>
              <a:gd name="connsiteX65" fmla="*/ 420805 w 464338"/>
              <a:gd name="connsiteY65" fmla="*/ 43624 h 450850"/>
              <a:gd name="connsiteX66" fmla="*/ 420805 w 464338"/>
              <a:gd name="connsiteY66" fmla="*/ 79984 h 450850"/>
              <a:gd name="connsiteX67" fmla="*/ 420805 w 464338"/>
              <a:gd name="connsiteY67" fmla="*/ 87248 h 450850"/>
              <a:gd name="connsiteX68" fmla="*/ 420805 w 464338"/>
              <a:gd name="connsiteY68" fmla="*/ 174517 h 450850"/>
              <a:gd name="connsiteX69" fmla="*/ 420827 w 464338"/>
              <a:gd name="connsiteY69" fmla="*/ 174517 h 450850"/>
              <a:gd name="connsiteX70" fmla="*/ 420827 w 464338"/>
              <a:gd name="connsiteY70" fmla="*/ 349033 h 450850"/>
              <a:gd name="connsiteX71" fmla="*/ 420805 w 464338"/>
              <a:gd name="connsiteY71" fmla="*/ 349033 h 450850"/>
              <a:gd name="connsiteX72" fmla="*/ 420805 w 464338"/>
              <a:gd name="connsiteY72" fmla="*/ 370845 h 450850"/>
              <a:gd name="connsiteX73" fmla="*/ 340998 w 464338"/>
              <a:gd name="connsiteY73" fmla="*/ 450850 h 450850"/>
              <a:gd name="connsiteX74" fmla="*/ 79807 w 464338"/>
              <a:gd name="connsiteY74" fmla="*/ 450850 h 450850"/>
              <a:gd name="connsiteX75" fmla="*/ 0 w 464338"/>
              <a:gd name="connsiteY75" fmla="*/ 370845 h 450850"/>
              <a:gd name="connsiteX76" fmla="*/ 0 w 464338"/>
              <a:gd name="connsiteY76" fmla="*/ 79984 h 450850"/>
              <a:gd name="connsiteX77" fmla="*/ 79807 w 464338"/>
              <a:gd name="connsiteY77" fmla="*/ 0 h 45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464338" h="450850">
                <a:moveTo>
                  <a:pt x="261540" y="246856"/>
                </a:moveTo>
                <a:cubicBezTo>
                  <a:pt x="277531" y="246856"/>
                  <a:pt x="290512" y="260021"/>
                  <a:pt x="290512" y="276225"/>
                </a:cubicBezTo>
                <a:cubicBezTo>
                  <a:pt x="290512" y="292427"/>
                  <a:pt x="277531" y="305592"/>
                  <a:pt x="261540" y="305592"/>
                </a:cubicBezTo>
                <a:cubicBezTo>
                  <a:pt x="245546" y="305592"/>
                  <a:pt x="232568" y="292427"/>
                  <a:pt x="232568" y="276225"/>
                </a:cubicBezTo>
                <a:cubicBezTo>
                  <a:pt x="232568" y="260021"/>
                  <a:pt x="245546" y="246856"/>
                  <a:pt x="261540" y="246856"/>
                </a:cubicBezTo>
                <a:close/>
                <a:moveTo>
                  <a:pt x="419120" y="213403"/>
                </a:moveTo>
                <a:cubicBezTo>
                  <a:pt x="419009" y="213716"/>
                  <a:pt x="418765" y="213966"/>
                  <a:pt x="418654" y="214300"/>
                </a:cubicBezTo>
                <a:cubicBezTo>
                  <a:pt x="417701" y="216680"/>
                  <a:pt x="416526" y="218976"/>
                  <a:pt x="415019" y="221000"/>
                </a:cubicBezTo>
                <a:cubicBezTo>
                  <a:pt x="409610" y="228222"/>
                  <a:pt x="400742" y="232564"/>
                  <a:pt x="391786" y="232689"/>
                </a:cubicBezTo>
                <a:lnTo>
                  <a:pt x="261191" y="232689"/>
                </a:lnTo>
                <a:cubicBezTo>
                  <a:pt x="237182" y="232689"/>
                  <a:pt x="217652" y="252268"/>
                  <a:pt x="217652" y="276313"/>
                </a:cubicBezTo>
                <a:cubicBezTo>
                  <a:pt x="217652" y="300379"/>
                  <a:pt x="237182" y="319958"/>
                  <a:pt x="261191" y="319958"/>
                </a:cubicBezTo>
                <a:lnTo>
                  <a:pt x="410319" y="319958"/>
                </a:lnTo>
                <a:cubicBezTo>
                  <a:pt x="426303" y="304888"/>
                  <a:pt x="435303" y="284140"/>
                  <a:pt x="435303" y="261765"/>
                </a:cubicBezTo>
                <a:cubicBezTo>
                  <a:pt x="435303" y="243918"/>
                  <a:pt x="429561" y="227095"/>
                  <a:pt x="419120" y="213403"/>
                </a:cubicBezTo>
                <a:close/>
                <a:moveTo>
                  <a:pt x="29019" y="141642"/>
                </a:moveTo>
                <a:lnTo>
                  <a:pt x="29019" y="370845"/>
                </a:lnTo>
                <a:cubicBezTo>
                  <a:pt x="29019" y="398961"/>
                  <a:pt x="51742" y="421754"/>
                  <a:pt x="79807" y="421754"/>
                </a:cubicBezTo>
                <a:lnTo>
                  <a:pt x="340998" y="421754"/>
                </a:lnTo>
                <a:cubicBezTo>
                  <a:pt x="369041" y="421754"/>
                  <a:pt x="391786" y="398961"/>
                  <a:pt x="391786" y="370845"/>
                </a:cubicBezTo>
                <a:cubicBezTo>
                  <a:pt x="391786" y="370845"/>
                  <a:pt x="391786" y="349033"/>
                  <a:pt x="391786" y="349033"/>
                </a:cubicBezTo>
                <a:lnTo>
                  <a:pt x="261191" y="349033"/>
                </a:lnTo>
                <a:cubicBezTo>
                  <a:pt x="221110" y="349033"/>
                  <a:pt x="188633" y="316493"/>
                  <a:pt x="188633" y="276313"/>
                </a:cubicBezTo>
                <a:cubicBezTo>
                  <a:pt x="188633" y="236154"/>
                  <a:pt x="221110" y="203592"/>
                  <a:pt x="261191" y="203592"/>
                </a:cubicBezTo>
                <a:lnTo>
                  <a:pt x="391786" y="203592"/>
                </a:lnTo>
                <a:lnTo>
                  <a:pt x="391786" y="174517"/>
                </a:lnTo>
                <a:cubicBezTo>
                  <a:pt x="391786" y="166481"/>
                  <a:pt x="385269" y="159969"/>
                  <a:pt x="377266" y="159969"/>
                </a:cubicBezTo>
                <a:lnTo>
                  <a:pt x="319228" y="159969"/>
                </a:lnTo>
                <a:lnTo>
                  <a:pt x="79807" y="159969"/>
                </a:lnTo>
                <a:cubicBezTo>
                  <a:pt x="60521" y="159969"/>
                  <a:pt x="42808" y="153081"/>
                  <a:pt x="29019" y="141642"/>
                </a:cubicBezTo>
                <a:close/>
                <a:moveTo>
                  <a:pt x="58016" y="116345"/>
                </a:moveTo>
                <a:lnTo>
                  <a:pt x="58016" y="125800"/>
                </a:lnTo>
                <a:cubicBezTo>
                  <a:pt x="64644" y="128973"/>
                  <a:pt x="71960" y="130872"/>
                  <a:pt x="79807" y="130872"/>
                </a:cubicBezTo>
                <a:lnTo>
                  <a:pt x="319228" y="130872"/>
                </a:lnTo>
                <a:lnTo>
                  <a:pt x="362745" y="130872"/>
                </a:lnTo>
                <a:lnTo>
                  <a:pt x="362745" y="116345"/>
                </a:lnTo>
                <a:cubicBezTo>
                  <a:pt x="362745" y="116345"/>
                  <a:pt x="58016" y="116345"/>
                  <a:pt x="58016" y="116345"/>
                </a:cubicBezTo>
                <a:close/>
                <a:moveTo>
                  <a:pt x="58016" y="87248"/>
                </a:moveTo>
                <a:lnTo>
                  <a:pt x="58016" y="101796"/>
                </a:lnTo>
                <a:lnTo>
                  <a:pt x="362745" y="101796"/>
                </a:lnTo>
                <a:cubicBezTo>
                  <a:pt x="362745" y="101796"/>
                  <a:pt x="362745" y="87248"/>
                  <a:pt x="362745" y="87248"/>
                </a:cubicBezTo>
                <a:close/>
                <a:moveTo>
                  <a:pt x="58016" y="58172"/>
                </a:moveTo>
                <a:lnTo>
                  <a:pt x="58016" y="72700"/>
                </a:lnTo>
                <a:lnTo>
                  <a:pt x="362745" y="72700"/>
                </a:lnTo>
                <a:cubicBezTo>
                  <a:pt x="362745" y="72700"/>
                  <a:pt x="362745" y="58172"/>
                  <a:pt x="362745" y="58172"/>
                </a:cubicBezTo>
                <a:close/>
                <a:moveTo>
                  <a:pt x="79807" y="29076"/>
                </a:moveTo>
                <a:cubicBezTo>
                  <a:pt x="51742" y="29076"/>
                  <a:pt x="29019" y="51869"/>
                  <a:pt x="29019" y="79984"/>
                </a:cubicBezTo>
                <a:cubicBezTo>
                  <a:pt x="29019" y="93823"/>
                  <a:pt x="34561" y="106326"/>
                  <a:pt x="43517" y="115510"/>
                </a:cubicBezTo>
                <a:lnTo>
                  <a:pt x="43517" y="87248"/>
                </a:lnTo>
                <a:lnTo>
                  <a:pt x="43517" y="58172"/>
                </a:lnTo>
                <a:cubicBezTo>
                  <a:pt x="43517" y="50116"/>
                  <a:pt x="50013" y="43624"/>
                  <a:pt x="58016" y="43624"/>
                </a:cubicBezTo>
                <a:lnTo>
                  <a:pt x="362745" y="43624"/>
                </a:lnTo>
                <a:cubicBezTo>
                  <a:pt x="370748" y="43624"/>
                  <a:pt x="377266" y="50116"/>
                  <a:pt x="377266" y="58172"/>
                </a:cubicBezTo>
                <a:lnTo>
                  <a:pt x="377266" y="87248"/>
                </a:lnTo>
                <a:lnTo>
                  <a:pt x="377266" y="116345"/>
                </a:lnTo>
                <a:lnTo>
                  <a:pt x="377266" y="130872"/>
                </a:lnTo>
                <a:cubicBezTo>
                  <a:pt x="382387" y="130872"/>
                  <a:pt x="387197" y="131936"/>
                  <a:pt x="391786" y="133544"/>
                </a:cubicBezTo>
                <a:lnTo>
                  <a:pt x="391786" y="87248"/>
                </a:lnTo>
                <a:lnTo>
                  <a:pt x="391786" y="79984"/>
                </a:lnTo>
                <a:lnTo>
                  <a:pt x="391786" y="43624"/>
                </a:lnTo>
                <a:cubicBezTo>
                  <a:pt x="391786" y="35588"/>
                  <a:pt x="385269" y="29076"/>
                  <a:pt x="377266" y="29076"/>
                </a:cubicBezTo>
                <a:lnTo>
                  <a:pt x="319228" y="29076"/>
                </a:lnTo>
                <a:close/>
                <a:moveTo>
                  <a:pt x="79807" y="0"/>
                </a:moveTo>
                <a:lnTo>
                  <a:pt x="319228" y="0"/>
                </a:lnTo>
                <a:lnTo>
                  <a:pt x="377266" y="0"/>
                </a:lnTo>
                <a:cubicBezTo>
                  <a:pt x="401296" y="0"/>
                  <a:pt x="420805" y="19516"/>
                  <a:pt x="420805" y="43624"/>
                </a:cubicBezTo>
                <a:lnTo>
                  <a:pt x="420805" y="79984"/>
                </a:lnTo>
                <a:lnTo>
                  <a:pt x="420805" y="87248"/>
                </a:lnTo>
                <a:lnTo>
                  <a:pt x="420805" y="174517"/>
                </a:lnTo>
                <a:lnTo>
                  <a:pt x="420827" y="174517"/>
                </a:lnTo>
                <a:cubicBezTo>
                  <a:pt x="478842" y="218162"/>
                  <a:pt x="478842" y="305388"/>
                  <a:pt x="420827" y="349033"/>
                </a:cubicBezTo>
                <a:lnTo>
                  <a:pt x="420805" y="349033"/>
                </a:lnTo>
                <a:lnTo>
                  <a:pt x="420805" y="370845"/>
                </a:lnTo>
                <a:cubicBezTo>
                  <a:pt x="420805" y="414949"/>
                  <a:pt x="384980" y="450850"/>
                  <a:pt x="340998" y="450850"/>
                </a:cubicBezTo>
                <a:lnTo>
                  <a:pt x="79807" y="450850"/>
                </a:lnTo>
                <a:cubicBezTo>
                  <a:pt x="35780" y="450850"/>
                  <a:pt x="0" y="414949"/>
                  <a:pt x="0" y="370845"/>
                </a:cubicBezTo>
                <a:lnTo>
                  <a:pt x="0" y="79984"/>
                </a:lnTo>
                <a:cubicBezTo>
                  <a:pt x="0" y="35880"/>
                  <a:pt x="35780" y="0"/>
                  <a:pt x="79807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9" name="powerpoint template design by DAJU_PPT正版来源小红书大橘PPT微信DAJU_PPT请勿抄袭搬运！盗版必究！"/>
          <p:cNvSpPr/>
          <p:nvPr/>
        </p:nvSpPr>
        <p:spPr bwMode="auto">
          <a:xfrm>
            <a:off x="7275629" y="4549774"/>
            <a:ext cx="464344" cy="465117"/>
          </a:xfrm>
          <a:custGeom>
            <a:avLst/>
            <a:gdLst>
              <a:gd name="connsiteX0" fmla="*/ 304800 w 464344"/>
              <a:gd name="connsiteY0" fmla="*/ 319882 h 465117"/>
              <a:gd name="connsiteX1" fmla="*/ 362744 w 464344"/>
              <a:gd name="connsiteY1" fmla="*/ 319882 h 465117"/>
              <a:gd name="connsiteX2" fmla="*/ 362744 w 464344"/>
              <a:gd name="connsiteY2" fmla="*/ 362743 h 465117"/>
              <a:gd name="connsiteX3" fmla="*/ 304800 w 464344"/>
              <a:gd name="connsiteY3" fmla="*/ 362743 h 465117"/>
              <a:gd name="connsiteX4" fmla="*/ 304800 w 464344"/>
              <a:gd name="connsiteY4" fmla="*/ 319882 h 465117"/>
              <a:gd name="connsiteX5" fmla="*/ 203200 w 464344"/>
              <a:gd name="connsiteY5" fmla="*/ 319882 h 465117"/>
              <a:gd name="connsiteX6" fmla="*/ 261144 w 464344"/>
              <a:gd name="connsiteY6" fmla="*/ 319882 h 465117"/>
              <a:gd name="connsiteX7" fmla="*/ 261144 w 464344"/>
              <a:gd name="connsiteY7" fmla="*/ 362743 h 465117"/>
              <a:gd name="connsiteX8" fmla="*/ 203200 w 464344"/>
              <a:gd name="connsiteY8" fmla="*/ 362743 h 465117"/>
              <a:gd name="connsiteX9" fmla="*/ 203200 w 464344"/>
              <a:gd name="connsiteY9" fmla="*/ 319882 h 465117"/>
              <a:gd name="connsiteX10" fmla="*/ 101600 w 464344"/>
              <a:gd name="connsiteY10" fmla="*/ 319882 h 465117"/>
              <a:gd name="connsiteX11" fmla="*/ 159544 w 464344"/>
              <a:gd name="connsiteY11" fmla="*/ 319882 h 465117"/>
              <a:gd name="connsiteX12" fmla="*/ 159544 w 464344"/>
              <a:gd name="connsiteY12" fmla="*/ 362743 h 465117"/>
              <a:gd name="connsiteX13" fmla="*/ 101600 w 464344"/>
              <a:gd name="connsiteY13" fmla="*/ 362743 h 465117"/>
              <a:gd name="connsiteX14" fmla="*/ 101600 w 464344"/>
              <a:gd name="connsiteY14" fmla="*/ 319882 h 465117"/>
              <a:gd name="connsiteX15" fmla="*/ 304800 w 464344"/>
              <a:gd name="connsiteY15" fmla="*/ 246857 h 465117"/>
              <a:gd name="connsiteX16" fmla="*/ 362744 w 464344"/>
              <a:gd name="connsiteY16" fmla="*/ 246857 h 465117"/>
              <a:gd name="connsiteX17" fmla="*/ 362744 w 464344"/>
              <a:gd name="connsiteY17" fmla="*/ 290511 h 465117"/>
              <a:gd name="connsiteX18" fmla="*/ 304800 w 464344"/>
              <a:gd name="connsiteY18" fmla="*/ 290511 h 465117"/>
              <a:gd name="connsiteX19" fmla="*/ 304800 w 464344"/>
              <a:gd name="connsiteY19" fmla="*/ 246857 h 465117"/>
              <a:gd name="connsiteX20" fmla="*/ 203200 w 464344"/>
              <a:gd name="connsiteY20" fmla="*/ 246857 h 465117"/>
              <a:gd name="connsiteX21" fmla="*/ 261144 w 464344"/>
              <a:gd name="connsiteY21" fmla="*/ 246857 h 465117"/>
              <a:gd name="connsiteX22" fmla="*/ 261144 w 464344"/>
              <a:gd name="connsiteY22" fmla="*/ 290511 h 465117"/>
              <a:gd name="connsiteX23" fmla="*/ 203200 w 464344"/>
              <a:gd name="connsiteY23" fmla="*/ 290511 h 465117"/>
              <a:gd name="connsiteX24" fmla="*/ 203200 w 464344"/>
              <a:gd name="connsiteY24" fmla="*/ 246857 h 465117"/>
              <a:gd name="connsiteX25" fmla="*/ 101600 w 464344"/>
              <a:gd name="connsiteY25" fmla="*/ 246857 h 465117"/>
              <a:gd name="connsiteX26" fmla="*/ 159544 w 464344"/>
              <a:gd name="connsiteY26" fmla="*/ 246857 h 465117"/>
              <a:gd name="connsiteX27" fmla="*/ 159544 w 464344"/>
              <a:gd name="connsiteY27" fmla="*/ 290511 h 465117"/>
              <a:gd name="connsiteX28" fmla="*/ 101600 w 464344"/>
              <a:gd name="connsiteY28" fmla="*/ 290511 h 465117"/>
              <a:gd name="connsiteX29" fmla="*/ 101600 w 464344"/>
              <a:gd name="connsiteY29" fmla="*/ 246857 h 465117"/>
              <a:gd name="connsiteX30" fmla="*/ 304800 w 464344"/>
              <a:gd name="connsiteY30" fmla="*/ 174625 h 465117"/>
              <a:gd name="connsiteX31" fmla="*/ 362744 w 464344"/>
              <a:gd name="connsiteY31" fmla="*/ 174625 h 465117"/>
              <a:gd name="connsiteX32" fmla="*/ 362744 w 464344"/>
              <a:gd name="connsiteY32" fmla="*/ 218280 h 465117"/>
              <a:gd name="connsiteX33" fmla="*/ 304800 w 464344"/>
              <a:gd name="connsiteY33" fmla="*/ 218280 h 465117"/>
              <a:gd name="connsiteX34" fmla="*/ 304800 w 464344"/>
              <a:gd name="connsiteY34" fmla="*/ 174625 h 465117"/>
              <a:gd name="connsiteX35" fmla="*/ 203200 w 464344"/>
              <a:gd name="connsiteY35" fmla="*/ 174625 h 465117"/>
              <a:gd name="connsiteX36" fmla="*/ 261144 w 464344"/>
              <a:gd name="connsiteY36" fmla="*/ 174625 h 465117"/>
              <a:gd name="connsiteX37" fmla="*/ 261144 w 464344"/>
              <a:gd name="connsiteY37" fmla="*/ 218280 h 465117"/>
              <a:gd name="connsiteX38" fmla="*/ 203200 w 464344"/>
              <a:gd name="connsiteY38" fmla="*/ 218280 h 465117"/>
              <a:gd name="connsiteX39" fmla="*/ 203200 w 464344"/>
              <a:gd name="connsiteY39" fmla="*/ 174625 h 465117"/>
              <a:gd name="connsiteX40" fmla="*/ 101600 w 464344"/>
              <a:gd name="connsiteY40" fmla="*/ 174625 h 465117"/>
              <a:gd name="connsiteX41" fmla="*/ 159544 w 464344"/>
              <a:gd name="connsiteY41" fmla="*/ 174625 h 465117"/>
              <a:gd name="connsiteX42" fmla="*/ 159544 w 464344"/>
              <a:gd name="connsiteY42" fmla="*/ 218280 h 465117"/>
              <a:gd name="connsiteX43" fmla="*/ 101600 w 464344"/>
              <a:gd name="connsiteY43" fmla="*/ 218280 h 465117"/>
              <a:gd name="connsiteX44" fmla="*/ 101600 w 464344"/>
              <a:gd name="connsiteY44" fmla="*/ 174625 h 465117"/>
              <a:gd name="connsiteX45" fmla="*/ 38695 w 464344"/>
              <a:gd name="connsiteY45" fmla="*/ 72678 h 465117"/>
              <a:gd name="connsiteX46" fmla="*/ 29000 w 464344"/>
              <a:gd name="connsiteY46" fmla="*/ 82346 h 465117"/>
              <a:gd name="connsiteX47" fmla="*/ 29000 w 464344"/>
              <a:gd name="connsiteY47" fmla="*/ 426355 h 465117"/>
              <a:gd name="connsiteX48" fmla="*/ 38695 w 464344"/>
              <a:gd name="connsiteY48" fmla="*/ 436046 h 465117"/>
              <a:gd name="connsiteX49" fmla="*/ 425627 w 464344"/>
              <a:gd name="connsiteY49" fmla="*/ 436046 h 465117"/>
              <a:gd name="connsiteX50" fmla="*/ 435301 w 464344"/>
              <a:gd name="connsiteY50" fmla="*/ 426355 h 465117"/>
              <a:gd name="connsiteX51" fmla="*/ 435301 w 464344"/>
              <a:gd name="connsiteY51" fmla="*/ 82346 h 465117"/>
              <a:gd name="connsiteX52" fmla="*/ 425627 w 464344"/>
              <a:gd name="connsiteY52" fmla="*/ 72678 h 465117"/>
              <a:gd name="connsiteX53" fmla="*/ 362747 w 464344"/>
              <a:gd name="connsiteY53" fmla="*/ 72678 h 465117"/>
              <a:gd name="connsiteX54" fmla="*/ 362747 w 464344"/>
              <a:gd name="connsiteY54" fmla="*/ 101749 h 465117"/>
              <a:gd name="connsiteX55" fmla="*/ 348237 w 464344"/>
              <a:gd name="connsiteY55" fmla="*/ 116284 h 465117"/>
              <a:gd name="connsiteX56" fmla="*/ 333726 w 464344"/>
              <a:gd name="connsiteY56" fmla="*/ 101749 h 465117"/>
              <a:gd name="connsiteX57" fmla="*/ 333726 w 464344"/>
              <a:gd name="connsiteY57" fmla="*/ 72678 h 465117"/>
              <a:gd name="connsiteX58" fmla="*/ 246661 w 464344"/>
              <a:gd name="connsiteY58" fmla="*/ 72678 h 465117"/>
              <a:gd name="connsiteX59" fmla="*/ 246661 w 464344"/>
              <a:gd name="connsiteY59" fmla="*/ 101749 h 465117"/>
              <a:gd name="connsiteX60" fmla="*/ 232172 w 464344"/>
              <a:gd name="connsiteY60" fmla="*/ 116284 h 465117"/>
              <a:gd name="connsiteX61" fmla="*/ 217640 w 464344"/>
              <a:gd name="connsiteY61" fmla="*/ 101749 h 465117"/>
              <a:gd name="connsiteX62" fmla="*/ 217640 w 464344"/>
              <a:gd name="connsiteY62" fmla="*/ 72678 h 465117"/>
              <a:gd name="connsiteX63" fmla="*/ 130575 w 464344"/>
              <a:gd name="connsiteY63" fmla="*/ 72678 h 465117"/>
              <a:gd name="connsiteX64" fmla="*/ 130575 w 464344"/>
              <a:gd name="connsiteY64" fmla="*/ 101749 h 465117"/>
              <a:gd name="connsiteX65" fmla="*/ 116064 w 464344"/>
              <a:gd name="connsiteY65" fmla="*/ 116284 h 465117"/>
              <a:gd name="connsiteX66" fmla="*/ 101554 w 464344"/>
              <a:gd name="connsiteY66" fmla="*/ 101749 h 465117"/>
              <a:gd name="connsiteX67" fmla="*/ 101554 w 464344"/>
              <a:gd name="connsiteY67" fmla="*/ 72678 h 465117"/>
              <a:gd name="connsiteX68" fmla="*/ 116064 w 464344"/>
              <a:gd name="connsiteY68" fmla="*/ 0 h 465117"/>
              <a:gd name="connsiteX69" fmla="*/ 130575 w 464344"/>
              <a:gd name="connsiteY69" fmla="*/ 14535 h 465117"/>
              <a:gd name="connsiteX70" fmla="*/ 130575 w 464344"/>
              <a:gd name="connsiteY70" fmla="*/ 43606 h 465117"/>
              <a:gd name="connsiteX71" fmla="*/ 217640 w 464344"/>
              <a:gd name="connsiteY71" fmla="*/ 43606 h 465117"/>
              <a:gd name="connsiteX72" fmla="*/ 217640 w 464344"/>
              <a:gd name="connsiteY72" fmla="*/ 14535 h 465117"/>
              <a:gd name="connsiteX73" fmla="*/ 232172 w 464344"/>
              <a:gd name="connsiteY73" fmla="*/ 0 h 465117"/>
              <a:gd name="connsiteX74" fmla="*/ 246661 w 464344"/>
              <a:gd name="connsiteY74" fmla="*/ 14535 h 465117"/>
              <a:gd name="connsiteX75" fmla="*/ 246661 w 464344"/>
              <a:gd name="connsiteY75" fmla="*/ 43606 h 465117"/>
              <a:gd name="connsiteX76" fmla="*/ 333726 w 464344"/>
              <a:gd name="connsiteY76" fmla="*/ 43606 h 465117"/>
              <a:gd name="connsiteX77" fmla="*/ 333726 w 464344"/>
              <a:gd name="connsiteY77" fmla="*/ 14535 h 465117"/>
              <a:gd name="connsiteX78" fmla="*/ 348237 w 464344"/>
              <a:gd name="connsiteY78" fmla="*/ 0 h 465117"/>
              <a:gd name="connsiteX79" fmla="*/ 362747 w 464344"/>
              <a:gd name="connsiteY79" fmla="*/ 14535 h 465117"/>
              <a:gd name="connsiteX80" fmla="*/ 362747 w 464344"/>
              <a:gd name="connsiteY80" fmla="*/ 43606 h 465117"/>
              <a:gd name="connsiteX81" fmla="*/ 425627 w 464344"/>
              <a:gd name="connsiteY81" fmla="*/ 43606 h 465117"/>
              <a:gd name="connsiteX82" fmla="*/ 464344 w 464344"/>
              <a:gd name="connsiteY82" fmla="*/ 82346 h 465117"/>
              <a:gd name="connsiteX83" fmla="*/ 464344 w 464344"/>
              <a:gd name="connsiteY83" fmla="*/ 426355 h 465117"/>
              <a:gd name="connsiteX84" fmla="*/ 425627 w 464344"/>
              <a:gd name="connsiteY84" fmla="*/ 465117 h 465117"/>
              <a:gd name="connsiteX85" fmla="*/ 38695 w 464344"/>
              <a:gd name="connsiteY85" fmla="*/ 465117 h 465117"/>
              <a:gd name="connsiteX86" fmla="*/ 0 w 464344"/>
              <a:gd name="connsiteY86" fmla="*/ 426355 h 465117"/>
              <a:gd name="connsiteX87" fmla="*/ 0 w 464344"/>
              <a:gd name="connsiteY87" fmla="*/ 82346 h 465117"/>
              <a:gd name="connsiteX88" fmla="*/ 38695 w 464344"/>
              <a:gd name="connsiteY88" fmla="*/ 43606 h 465117"/>
              <a:gd name="connsiteX89" fmla="*/ 101554 w 464344"/>
              <a:gd name="connsiteY89" fmla="*/ 43606 h 465117"/>
              <a:gd name="connsiteX90" fmla="*/ 101554 w 464344"/>
              <a:gd name="connsiteY90" fmla="*/ 14535 h 465117"/>
              <a:gd name="connsiteX91" fmla="*/ 116064 w 464344"/>
              <a:gd name="connsiteY91" fmla="*/ 0 h 46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464344" h="465117">
                <a:moveTo>
                  <a:pt x="304800" y="319882"/>
                </a:moveTo>
                <a:lnTo>
                  <a:pt x="362744" y="319882"/>
                </a:lnTo>
                <a:lnTo>
                  <a:pt x="362744" y="362743"/>
                </a:lnTo>
                <a:lnTo>
                  <a:pt x="304800" y="362743"/>
                </a:lnTo>
                <a:cubicBezTo>
                  <a:pt x="304800" y="362743"/>
                  <a:pt x="304800" y="319882"/>
                  <a:pt x="304800" y="319882"/>
                </a:cubicBezTo>
                <a:close/>
                <a:moveTo>
                  <a:pt x="203200" y="319882"/>
                </a:moveTo>
                <a:lnTo>
                  <a:pt x="261144" y="319882"/>
                </a:lnTo>
                <a:lnTo>
                  <a:pt x="261144" y="362743"/>
                </a:lnTo>
                <a:lnTo>
                  <a:pt x="203200" y="362743"/>
                </a:lnTo>
                <a:cubicBezTo>
                  <a:pt x="203200" y="362743"/>
                  <a:pt x="203200" y="319882"/>
                  <a:pt x="203200" y="319882"/>
                </a:cubicBezTo>
                <a:close/>
                <a:moveTo>
                  <a:pt x="101600" y="319882"/>
                </a:moveTo>
                <a:lnTo>
                  <a:pt x="159544" y="319882"/>
                </a:lnTo>
                <a:lnTo>
                  <a:pt x="159544" y="362743"/>
                </a:lnTo>
                <a:lnTo>
                  <a:pt x="101600" y="362743"/>
                </a:lnTo>
                <a:cubicBezTo>
                  <a:pt x="101600" y="362743"/>
                  <a:pt x="101600" y="319882"/>
                  <a:pt x="101600" y="319882"/>
                </a:cubicBezTo>
                <a:close/>
                <a:moveTo>
                  <a:pt x="304800" y="246857"/>
                </a:moveTo>
                <a:lnTo>
                  <a:pt x="362744" y="246857"/>
                </a:lnTo>
                <a:lnTo>
                  <a:pt x="362744" y="290511"/>
                </a:lnTo>
                <a:lnTo>
                  <a:pt x="304800" y="290511"/>
                </a:lnTo>
                <a:cubicBezTo>
                  <a:pt x="304800" y="290511"/>
                  <a:pt x="304800" y="246857"/>
                  <a:pt x="304800" y="246857"/>
                </a:cubicBezTo>
                <a:close/>
                <a:moveTo>
                  <a:pt x="203200" y="246857"/>
                </a:moveTo>
                <a:lnTo>
                  <a:pt x="261144" y="246857"/>
                </a:lnTo>
                <a:lnTo>
                  <a:pt x="261144" y="290511"/>
                </a:lnTo>
                <a:lnTo>
                  <a:pt x="203200" y="290511"/>
                </a:lnTo>
                <a:cubicBezTo>
                  <a:pt x="203200" y="290511"/>
                  <a:pt x="203200" y="246857"/>
                  <a:pt x="203200" y="246857"/>
                </a:cubicBezTo>
                <a:close/>
                <a:moveTo>
                  <a:pt x="101600" y="246857"/>
                </a:moveTo>
                <a:lnTo>
                  <a:pt x="159544" y="246857"/>
                </a:lnTo>
                <a:lnTo>
                  <a:pt x="159544" y="290511"/>
                </a:lnTo>
                <a:lnTo>
                  <a:pt x="101600" y="290511"/>
                </a:lnTo>
                <a:cubicBezTo>
                  <a:pt x="101600" y="290511"/>
                  <a:pt x="101600" y="246857"/>
                  <a:pt x="101600" y="246857"/>
                </a:cubicBezTo>
                <a:close/>
                <a:moveTo>
                  <a:pt x="304800" y="174625"/>
                </a:moveTo>
                <a:lnTo>
                  <a:pt x="362744" y="174625"/>
                </a:lnTo>
                <a:lnTo>
                  <a:pt x="362744" y="218280"/>
                </a:lnTo>
                <a:lnTo>
                  <a:pt x="304800" y="218280"/>
                </a:lnTo>
                <a:cubicBezTo>
                  <a:pt x="304800" y="218280"/>
                  <a:pt x="304800" y="174625"/>
                  <a:pt x="304800" y="174625"/>
                </a:cubicBezTo>
                <a:close/>
                <a:moveTo>
                  <a:pt x="203200" y="174625"/>
                </a:moveTo>
                <a:lnTo>
                  <a:pt x="261144" y="174625"/>
                </a:lnTo>
                <a:lnTo>
                  <a:pt x="261144" y="218280"/>
                </a:lnTo>
                <a:lnTo>
                  <a:pt x="203200" y="218280"/>
                </a:lnTo>
                <a:cubicBezTo>
                  <a:pt x="203200" y="218280"/>
                  <a:pt x="203200" y="174625"/>
                  <a:pt x="203200" y="174625"/>
                </a:cubicBezTo>
                <a:close/>
                <a:moveTo>
                  <a:pt x="101600" y="174625"/>
                </a:moveTo>
                <a:lnTo>
                  <a:pt x="159544" y="174625"/>
                </a:lnTo>
                <a:lnTo>
                  <a:pt x="159544" y="218280"/>
                </a:lnTo>
                <a:lnTo>
                  <a:pt x="101600" y="218280"/>
                </a:lnTo>
                <a:cubicBezTo>
                  <a:pt x="101600" y="218280"/>
                  <a:pt x="101600" y="174625"/>
                  <a:pt x="101600" y="174625"/>
                </a:cubicBezTo>
                <a:close/>
                <a:moveTo>
                  <a:pt x="38695" y="72678"/>
                </a:moveTo>
                <a:cubicBezTo>
                  <a:pt x="33342" y="72678"/>
                  <a:pt x="29000" y="77006"/>
                  <a:pt x="29000" y="82346"/>
                </a:cubicBezTo>
                <a:lnTo>
                  <a:pt x="29000" y="426355"/>
                </a:lnTo>
                <a:cubicBezTo>
                  <a:pt x="29000" y="431717"/>
                  <a:pt x="33342" y="436046"/>
                  <a:pt x="38695" y="436046"/>
                </a:cubicBezTo>
                <a:lnTo>
                  <a:pt x="425627" y="436046"/>
                </a:lnTo>
                <a:cubicBezTo>
                  <a:pt x="430980" y="436046"/>
                  <a:pt x="435301" y="431717"/>
                  <a:pt x="435301" y="426355"/>
                </a:cubicBezTo>
                <a:cubicBezTo>
                  <a:pt x="435301" y="426355"/>
                  <a:pt x="435301" y="82346"/>
                  <a:pt x="435301" y="82346"/>
                </a:cubicBezTo>
                <a:cubicBezTo>
                  <a:pt x="435301" y="77006"/>
                  <a:pt x="430980" y="72678"/>
                  <a:pt x="425627" y="72678"/>
                </a:cubicBezTo>
                <a:lnTo>
                  <a:pt x="362747" y="72678"/>
                </a:lnTo>
                <a:lnTo>
                  <a:pt x="362747" y="101749"/>
                </a:lnTo>
                <a:cubicBezTo>
                  <a:pt x="362747" y="109781"/>
                  <a:pt x="356255" y="116284"/>
                  <a:pt x="348237" y="116284"/>
                </a:cubicBezTo>
                <a:cubicBezTo>
                  <a:pt x="340240" y="116284"/>
                  <a:pt x="333726" y="109781"/>
                  <a:pt x="333726" y="101749"/>
                </a:cubicBezTo>
                <a:lnTo>
                  <a:pt x="333726" y="72678"/>
                </a:lnTo>
                <a:lnTo>
                  <a:pt x="246661" y="72678"/>
                </a:lnTo>
                <a:lnTo>
                  <a:pt x="246661" y="101749"/>
                </a:lnTo>
                <a:cubicBezTo>
                  <a:pt x="246661" y="109781"/>
                  <a:pt x="240169" y="116284"/>
                  <a:pt x="232172" y="116284"/>
                </a:cubicBezTo>
                <a:cubicBezTo>
                  <a:pt x="224153" y="116284"/>
                  <a:pt x="217640" y="109781"/>
                  <a:pt x="217640" y="101749"/>
                </a:cubicBezTo>
                <a:lnTo>
                  <a:pt x="217640" y="72678"/>
                </a:lnTo>
                <a:lnTo>
                  <a:pt x="130575" y="72678"/>
                </a:lnTo>
                <a:lnTo>
                  <a:pt x="130575" y="101749"/>
                </a:lnTo>
                <a:cubicBezTo>
                  <a:pt x="130575" y="109781"/>
                  <a:pt x="124083" y="116284"/>
                  <a:pt x="116064" y="116284"/>
                </a:cubicBezTo>
                <a:cubicBezTo>
                  <a:pt x="108067" y="116284"/>
                  <a:pt x="101554" y="109781"/>
                  <a:pt x="101554" y="101749"/>
                </a:cubicBezTo>
                <a:lnTo>
                  <a:pt x="101554" y="72678"/>
                </a:lnTo>
                <a:close/>
                <a:moveTo>
                  <a:pt x="116064" y="0"/>
                </a:moveTo>
                <a:cubicBezTo>
                  <a:pt x="124083" y="0"/>
                  <a:pt x="130575" y="6482"/>
                  <a:pt x="130575" y="14535"/>
                </a:cubicBezTo>
                <a:lnTo>
                  <a:pt x="130575" y="43606"/>
                </a:lnTo>
                <a:lnTo>
                  <a:pt x="217640" y="43606"/>
                </a:lnTo>
                <a:lnTo>
                  <a:pt x="217640" y="14535"/>
                </a:lnTo>
                <a:cubicBezTo>
                  <a:pt x="217640" y="6482"/>
                  <a:pt x="224153" y="0"/>
                  <a:pt x="232172" y="0"/>
                </a:cubicBezTo>
                <a:cubicBezTo>
                  <a:pt x="240169" y="0"/>
                  <a:pt x="246661" y="6482"/>
                  <a:pt x="246661" y="14535"/>
                </a:cubicBezTo>
                <a:lnTo>
                  <a:pt x="246661" y="43606"/>
                </a:lnTo>
                <a:lnTo>
                  <a:pt x="333726" y="43606"/>
                </a:lnTo>
                <a:lnTo>
                  <a:pt x="333726" y="14535"/>
                </a:lnTo>
                <a:cubicBezTo>
                  <a:pt x="333726" y="6482"/>
                  <a:pt x="340240" y="0"/>
                  <a:pt x="348237" y="0"/>
                </a:cubicBezTo>
                <a:cubicBezTo>
                  <a:pt x="356255" y="0"/>
                  <a:pt x="362747" y="6482"/>
                  <a:pt x="362747" y="14535"/>
                </a:cubicBezTo>
                <a:lnTo>
                  <a:pt x="362747" y="43606"/>
                </a:lnTo>
                <a:lnTo>
                  <a:pt x="425627" y="43606"/>
                </a:lnTo>
                <a:cubicBezTo>
                  <a:pt x="447017" y="43606"/>
                  <a:pt x="464344" y="60941"/>
                  <a:pt x="464344" y="82346"/>
                </a:cubicBezTo>
                <a:lnTo>
                  <a:pt x="464344" y="426355"/>
                </a:lnTo>
                <a:cubicBezTo>
                  <a:pt x="464344" y="447760"/>
                  <a:pt x="447017" y="465117"/>
                  <a:pt x="425627" y="465117"/>
                </a:cubicBezTo>
                <a:lnTo>
                  <a:pt x="38695" y="465117"/>
                </a:lnTo>
                <a:cubicBezTo>
                  <a:pt x="17305" y="465117"/>
                  <a:pt x="0" y="447760"/>
                  <a:pt x="0" y="426355"/>
                </a:cubicBezTo>
                <a:lnTo>
                  <a:pt x="0" y="82346"/>
                </a:lnTo>
                <a:cubicBezTo>
                  <a:pt x="0" y="60941"/>
                  <a:pt x="17305" y="43606"/>
                  <a:pt x="38695" y="43606"/>
                </a:cubicBezTo>
                <a:lnTo>
                  <a:pt x="101554" y="43606"/>
                </a:lnTo>
                <a:lnTo>
                  <a:pt x="101554" y="14535"/>
                </a:lnTo>
                <a:cubicBezTo>
                  <a:pt x="101554" y="6482"/>
                  <a:pt x="108067" y="0"/>
                  <a:pt x="116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powerpoint template design by DAJU_PPT正版来源小红书大橘PPT微信DAJU_PPT请勿抄袭搬运！盗版必究！"/>
          <p:cNvSpPr/>
          <p:nvPr/>
        </p:nvSpPr>
        <p:spPr bwMode="auto">
          <a:xfrm>
            <a:off x="6346148" y="4549774"/>
            <a:ext cx="465138" cy="465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9450"/>
                </a:moveTo>
                <a:cubicBezTo>
                  <a:pt x="20249" y="9823"/>
                  <a:pt x="19947" y="10124"/>
                  <a:pt x="19575" y="10124"/>
                </a:cubicBezTo>
                <a:lnTo>
                  <a:pt x="18324" y="10124"/>
                </a:lnTo>
                <a:lnTo>
                  <a:pt x="15624" y="5400"/>
                </a:lnTo>
                <a:lnTo>
                  <a:pt x="17549" y="5400"/>
                </a:lnTo>
                <a:cubicBezTo>
                  <a:pt x="17762" y="5400"/>
                  <a:pt x="17962" y="5500"/>
                  <a:pt x="18089" y="5670"/>
                </a:cubicBezTo>
                <a:lnTo>
                  <a:pt x="20114" y="8370"/>
                </a:lnTo>
                <a:cubicBezTo>
                  <a:pt x="20202" y="8486"/>
                  <a:pt x="20249" y="8628"/>
                  <a:pt x="20249" y="8774"/>
                </a:cubicBezTo>
                <a:cubicBezTo>
                  <a:pt x="20249" y="8774"/>
                  <a:pt x="20249" y="9450"/>
                  <a:pt x="20249" y="9450"/>
                </a:cubicBezTo>
                <a:close/>
                <a:moveTo>
                  <a:pt x="18224" y="20249"/>
                </a:moveTo>
                <a:lnTo>
                  <a:pt x="14174" y="20249"/>
                </a:lnTo>
                <a:lnTo>
                  <a:pt x="14174" y="13500"/>
                </a:lnTo>
                <a:cubicBezTo>
                  <a:pt x="14174" y="13126"/>
                  <a:pt x="13872" y="12825"/>
                  <a:pt x="13499" y="12825"/>
                </a:cubicBezTo>
                <a:lnTo>
                  <a:pt x="8437" y="12825"/>
                </a:lnTo>
                <a:cubicBezTo>
                  <a:pt x="8064" y="12825"/>
                  <a:pt x="7762" y="13126"/>
                  <a:pt x="7762" y="13500"/>
                </a:cubicBezTo>
                <a:lnTo>
                  <a:pt x="7762" y="20249"/>
                </a:lnTo>
                <a:lnTo>
                  <a:pt x="3374" y="20249"/>
                </a:lnTo>
                <a:lnTo>
                  <a:pt x="3374" y="11475"/>
                </a:lnTo>
                <a:lnTo>
                  <a:pt x="18224" y="11475"/>
                </a:lnTo>
                <a:cubicBezTo>
                  <a:pt x="18224" y="11475"/>
                  <a:pt x="18224" y="20249"/>
                  <a:pt x="18224" y="20249"/>
                </a:cubicBezTo>
                <a:close/>
                <a:moveTo>
                  <a:pt x="13499" y="20249"/>
                </a:moveTo>
                <a:lnTo>
                  <a:pt x="8437" y="20249"/>
                </a:lnTo>
                <a:lnTo>
                  <a:pt x="8437" y="13500"/>
                </a:lnTo>
                <a:lnTo>
                  <a:pt x="13499" y="13500"/>
                </a:lnTo>
                <a:cubicBezTo>
                  <a:pt x="13499" y="13500"/>
                  <a:pt x="13499" y="20249"/>
                  <a:pt x="13499" y="20249"/>
                </a:cubicBezTo>
                <a:close/>
                <a:moveTo>
                  <a:pt x="1349" y="9450"/>
                </a:moveTo>
                <a:lnTo>
                  <a:pt x="1349" y="8774"/>
                </a:lnTo>
                <a:cubicBezTo>
                  <a:pt x="1349" y="8628"/>
                  <a:pt x="1397" y="8486"/>
                  <a:pt x="1485" y="8370"/>
                </a:cubicBezTo>
                <a:lnTo>
                  <a:pt x="3510" y="5670"/>
                </a:lnTo>
                <a:cubicBezTo>
                  <a:pt x="3637" y="5500"/>
                  <a:pt x="3837" y="5400"/>
                  <a:pt x="4049" y="5400"/>
                </a:cubicBezTo>
                <a:lnTo>
                  <a:pt x="5975" y="5400"/>
                </a:lnTo>
                <a:lnTo>
                  <a:pt x="3275" y="10124"/>
                </a:lnTo>
                <a:lnTo>
                  <a:pt x="2024" y="10124"/>
                </a:lnTo>
                <a:cubicBezTo>
                  <a:pt x="1652" y="10124"/>
                  <a:pt x="1349" y="9823"/>
                  <a:pt x="1349" y="9450"/>
                </a:cubicBezTo>
                <a:moveTo>
                  <a:pt x="13369" y="5400"/>
                </a:moveTo>
                <a:lnTo>
                  <a:pt x="14846" y="5400"/>
                </a:lnTo>
                <a:lnTo>
                  <a:pt x="17546" y="10124"/>
                </a:lnTo>
                <a:lnTo>
                  <a:pt x="14719" y="10124"/>
                </a:lnTo>
                <a:cubicBezTo>
                  <a:pt x="14719" y="10124"/>
                  <a:pt x="13369" y="5400"/>
                  <a:pt x="13369" y="5400"/>
                </a:cubicBezTo>
                <a:close/>
                <a:moveTo>
                  <a:pt x="11137" y="5400"/>
                </a:moveTo>
                <a:lnTo>
                  <a:pt x="12666" y="5400"/>
                </a:lnTo>
                <a:lnTo>
                  <a:pt x="14016" y="10124"/>
                </a:lnTo>
                <a:lnTo>
                  <a:pt x="11137" y="10124"/>
                </a:lnTo>
                <a:cubicBezTo>
                  <a:pt x="11137" y="10124"/>
                  <a:pt x="11137" y="5400"/>
                  <a:pt x="11137" y="5400"/>
                </a:cubicBezTo>
                <a:close/>
                <a:moveTo>
                  <a:pt x="8932" y="5400"/>
                </a:moveTo>
                <a:lnTo>
                  <a:pt x="10462" y="5400"/>
                </a:lnTo>
                <a:lnTo>
                  <a:pt x="10462" y="10124"/>
                </a:lnTo>
                <a:lnTo>
                  <a:pt x="7582" y="10124"/>
                </a:lnTo>
                <a:cubicBezTo>
                  <a:pt x="7582" y="10124"/>
                  <a:pt x="8932" y="5400"/>
                  <a:pt x="8932" y="5400"/>
                </a:cubicBezTo>
                <a:close/>
                <a:moveTo>
                  <a:pt x="6880" y="10124"/>
                </a:moveTo>
                <a:lnTo>
                  <a:pt x="4052" y="10124"/>
                </a:lnTo>
                <a:lnTo>
                  <a:pt x="6752" y="5400"/>
                </a:lnTo>
                <a:lnTo>
                  <a:pt x="8230" y="5400"/>
                </a:lnTo>
                <a:cubicBezTo>
                  <a:pt x="8230" y="5400"/>
                  <a:pt x="6880" y="10124"/>
                  <a:pt x="6880" y="10124"/>
                </a:cubicBezTo>
                <a:close/>
                <a:moveTo>
                  <a:pt x="17549" y="1350"/>
                </a:moveTo>
                <a:lnTo>
                  <a:pt x="17549" y="4050"/>
                </a:lnTo>
                <a:lnTo>
                  <a:pt x="4049" y="4050"/>
                </a:lnTo>
                <a:lnTo>
                  <a:pt x="4049" y="1350"/>
                </a:lnTo>
                <a:cubicBezTo>
                  <a:pt x="4049" y="1350"/>
                  <a:pt x="17549" y="1350"/>
                  <a:pt x="17549" y="1350"/>
                </a:cubicBezTo>
                <a:close/>
                <a:moveTo>
                  <a:pt x="21194" y="7560"/>
                </a:moveTo>
                <a:lnTo>
                  <a:pt x="19170" y="4861"/>
                </a:lnTo>
                <a:cubicBezTo>
                  <a:pt x="19091" y="4755"/>
                  <a:pt x="18997" y="4663"/>
                  <a:pt x="18899" y="4576"/>
                </a:cubicBezTo>
                <a:lnTo>
                  <a:pt x="18899" y="1350"/>
                </a:lnTo>
                <a:cubicBezTo>
                  <a:pt x="18899" y="605"/>
                  <a:pt x="18295" y="0"/>
                  <a:pt x="17549" y="0"/>
                </a:cubicBezTo>
                <a:lnTo>
                  <a:pt x="4049" y="0"/>
                </a:lnTo>
                <a:cubicBezTo>
                  <a:pt x="3304" y="0"/>
                  <a:pt x="2699" y="605"/>
                  <a:pt x="2699" y="1350"/>
                </a:cubicBezTo>
                <a:lnTo>
                  <a:pt x="2699" y="4576"/>
                </a:lnTo>
                <a:cubicBezTo>
                  <a:pt x="2602" y="4663"/>
                  <a:pt x="2508" y="4754"/>
                  <a:pt x="2430" y="4860"/>
                </a:cubicBezTo>
                <a:lnTo>
                  <a:pt x="406" y="7559"/>
                </a:lnTo>
                <a:cubicBezTo>
                  <a:pt x="143" y="7907"/>
                  <a:pt x="0" y="8338"/>
                  <a:pt x="0" y="8774"/>
                </a:cubicBezTo>
                <a:lnTo>
                  <a:pt x="0" y="9450"/>
                </a:lnTo>
                <a:cubicBezTo>
                  <a:pt x="0" y="10566"/>
                  <a:pt x="908" y="11475"/>
                  <a:pt x="2024" y="11475"/>
                </a:cubicBezTo>
                <a:lnTo>
                  <a:pt x="2024" y="20249"/>
                </a:lnTo>
                <a:cubicBezTo>
                  <a:pt x="2024" y="20994"/>
                  <a:pt x="2629" y="21599"/>
                  <a:pt x="3374" y="21599"/>
                </a:cubicBezTo>
                <a:lnTo>
                  <a:pt x="18224" y="21599"/>
                </a:lnTo>
                <a:cubicBezTo>
                  <a:pt x="18970" y="21599"/>
                  <a:pt x="19575" y="20994"/>
                  <a:pt x="19575" y="20249"/>
                </a:cubicBezTo>
                <a:lnTo>
                  <a:pt x="19575" y="11475"/>
                </a:lnTo>
                <a:cubicBezTo>
                  <a:pt x="20691" y="11475"/>
                  <a:pt x="21600" y="10566"/>
                  <a:pt x="21600" y="9450"/>
                </a:cubicBezTo>
                <a:lnTo>
                  <a:pt x="21600" y="8774"/>
                </a:lnTo>
                <a:cubicBezTo>
                  <a:pt x="21600" y="8338"/>
                  <a:pt x="21456" y="7907"/>
                  <a:pt x="21194" y="7560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1" name="powerpoint template design by DAJU_PPT正版来源小红书大橘PPT微信DAJU_PPT请勿抄袭搬运！盗版必究！"/>
          <p:cNvSpPr/>
          <p:nvPr/>
        </p:nvSpPr>
        <p:spPr bwMode="auto">
          <a:xfrm>
            <a:off x="10991173" y="3635374"/>
            <a:ext cx="464344" cy="420688"/>
          </a:xfrm>
          <a:custGeom>
            <a:avLst/>
            <a:gdLst>
              <a:gd name="T0" fmla="+- 0 10736 439"/>
              <a:gd name="T1" fmla="*/ T0 w 20595"/>
              <a:gd name="T2" fmla="+- 0 10869 621"/>
              <a:gd name="T3" fmla="*/ 10869 h 20497"/>
              <a:gd name="T4" fmla="+- 0 10736 439"/>
              <a:gd name="T5" fmla="*/ T4 w 20595"/>
              <a:gd name="T6" fmla="+- 0 10869 621"/>
              <a:gd name="T7" fmla="*/ 10869 h 20497"/>
              <a:gd name="T8" fmla="+- 0 10736 439"/>
              <a:gd name="T9" fmla="*/ T8 w 20595"/>
              <a:gd name="T10" fmla="+- 0 10869 621"/>
              <a:gd name="T11" fmla="*/ 10869 h 20497"/>
              <a:gd name="T12" fmla="+- 0 10736 439"/>
              <a:gd name="T13" fmla="*/ T12 w 20595"/>
              <a:gd name="T14" fmla="+- 0 10869 621"/>
              <a:gd name="T15" fmla="*/ 10869 h 20497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0595" h="20497">
                <a:moveTo>
                  <a:pt x="18898" y="1863"/>
                </a:moveTo>
                <a:cubicBezTo>
                  <a:pt x="16636" y="-621"/>
                  <a:pt x="12968" y="-621"/>
                  <a:pt x="10707" y="1863"/>
                </a:cubicBezTo>
                <a:lnTo>
                  <a:pt x="1317" y="12053"/>
                </a:lnTo>
                <a:cubicBezTo>
                  <a:pt x="-439" y="13982"/>
                  <a:pt x="-439" y="17121"/>
                  <a:pt x="1317" y="19050"/>
                </a:cubicBezTo>
                <a:cubicBezTo>
                  <a:pt x="3073" y="20979"/>
                  <a:pt x="5931" y="20979"/>
                  <a:pt x="7687" y="19050"/>
                </a:cubicBezTo>
                <a:lnTo>
                  <a:pt x="17078" y="8860"/>
                </a:lnTo>
                <a:cubicBezTo>
                  <a:pt x="18335" y="7479"/>
                  <a:pt x="18335" y="5242"/>
                  <a:pt x="17078" y="3862"/>
                </a:cubicBezTo>
                <a:cubicBezTo>
                  <a:pt x="15821" y="2482"/>
                  <a:pt x="13783" y="2482"/>
                  <a:pt x="12527" y="3862"/>
                </a:cubicBezTo>
                <a:lnTo>
                  <a:pt x="5467" y="11614"/>
                </a:lnTo>
                <a:cubicBezTo>
                  <a:pt x="5216" y="11891"/>
                  <a:pt x="5216" y="12337"/>
                  <a:pt x="5467" y="12614"/>
                </a:cubicBezTo>
                <a:cubicBezTo>
                  <a:pt x="5719" y="12890"/>
                  <a:pt x="6126" y="12890"/>
                  <a:pt x="6378" y="12614"/>
                </a:cubicBezTo>
                <a:lnTo>
                  <a:pt x="13437" y="4861"/>
                </a:lnTo>
                <a:cubicBezTo>
                  <a:pt x="14190" y="4035"/>
                  <a:pt x="15414" y="4035"/>
                  <a:pt x="16167" y="4861"/>
                </a:cubicBezTo>
                <a:cubicBezTo>
                  <a:pt x="16920" y="5688"/>
                  <a:pt x="16920" y="7034"/>
                  <a:pt x="16167" y="7860"/>
                </a:cubicBezTo>
                <a:lnTo>
                  <a:pt x="6777" y="18050"/>
                </a:lnTo>
                <a:cubicBezTo>
                  <a:pt x="5520" y="19430"/>
                  <a:pt x="3484" y="19430"/>
                  <a:pt x="2227" y="18050"/>
                </a:cubicBezTo>
                <a:cubicBezTo>
                  <a:pt x="970" y="16670"/>
                  <a:pt x="970" y="14433"/>
                  <a:pt x="2227" y="13053"/>
                </a:cubicBezTo>
                <a:lnTo>
                  <a:pt x="11525" y="2963"/>
                </a:lnTo>
                <a:cubicBezTo>
                  <a:pt x="13285" y="1030"/>
                  <a:pt x="16139" y="1030"/>
                  <a:pt x="17896" y="2963"/>
                </a:cubicBezTo>
                <a:cubicBezTo>
                  <a:pt x="19657" y="4896"/>
                  <a:pt x="19657" y="8027"/>
                  <a:pt x="17897" y="9959"/>
                </a:cubicBezTo>
                <a:lnTo>
                  <a:pt x="10929" y="17611"/>
                </a:lnTo>
                <a:cubicBezTo>
                  <a:pt x="10677" y="17888"/>
                  <a:pt x="10677" y="18334"/>
                  <a:pt x="10929" y="18610"/>
                </a:cubicBezTo>
                <a:cubicBezTo>
                  <a:pt x="11181" y="18887"/>
                  <a:pt x="11588" y="18887"/>
                  <a:pt x="11839" y="18610"/>
                </a:cubicBezTo>
                <a:lnTo>
                  <a:pt x="18898" y="10859"/>
                </a:lnTo>
                <a:cubicBezTo>
                  <a:pt x="21160" y="8375"/>
                  <a:pt x="21160" y="4347"/>
                  <a:pt x="18898" y="1863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2" name="powerpoint template design by DAJU_PPT正版来源小红书大橘PPT微信DAJU_PPT请勿抄袭搬运！盗版必究！"/>
          <p:cNvSpPr/>
          <p:nvPr/>
        </p:nvSpPr>
        <p:spPr bwMode="auto">
          <a:xfrm>
            <a:off x="10134717" y="3620293"/>
            <a:ext cx="319867" cy="465117"/>
          </a:xfrm>
          <a:custGeom>
            <a:avLst/>
            <a:gdLst>
              <a:gd name="connsiteX0" fmla="*/ 84867 w 319867"/>
              <a:gd name="connsiteY0" fmla="*/ 203200 h 465117"/>
              <a:gd name="connsiteX1" fmla="*/ 91793 w 319867"/>
              <a:gd name="connsiteY1" fmla="*/ 222840 h 465117"/>
              <a:gd name="connsiteX2" fmla="*/ 122965 w 319867"/>
              <a:gd name="connsiteY2" fmla="*/ 298683 h 465117"/>
              <a:gd name="connsiteX3" fmla="*/ 145676 w 319867"/>
              <a:gd name="connsiteY3" fmla="*/ 264111 h 465117"/>
              <a:gd name="connsiteX4" fmla="*/ 167652 w 319867"/>
              <a:gd name="connsiteY4" fmla="*/ 229500 h 465117"/>
              <a:gd name="connsiteX5" fmla="*/ 167652 w 319867"/>
              <a:gd name="connsiteY5" fmla="*/ 254372 h 465117"/>
              <a:gd name="connsiteX6" fmla="*/ 178181 w 319867"/>
              <a:gd name="connsiteY6" fmla="*/ 317289 h 465117"/>
              <a:gd name="connsiteX7" fmla="*/ 246370 w 319867"/>
              <a:gd name="connsiteY7" fmla="*/ 262999 h 465117"/>
              <a:gd name="connsiteX8" fmla="*/ 258677 w 319867"/>
              <a:gd name="connsiteY8" fmla="*/ 248661 h 465117"/>
              <a:gd name="connsiteX9" fmla="*/ 261362 w 319867"/>
              <a:gd name="connsiteY9" fmla="*/ 263709 h 465117"/>
              <a:gd name="connsiteX10" fmla="*/ 252794 w 319867"/>
              <a:gd name="connsiteY10" fmla="*/ 365320 h 465117"/>
              <a:gd name="connsiteX11" fmla="*/ 246090 w 319867"/>
              <a:gd name="connsiteY11" fmla="*/ 369880 h 465117"/>
              <a:gd name="connsiteX12" fmla="*/ 243375 w 319867"/>
              <a:gd name="connsiteY12" fmla="*/ 369356 h 465117"/>
              <a:gd name="connsiteX13" fmla="*/ 239357 w 319867"/>
              <a:gd name="connsiteY13" fmla="*/ 359895 h 465117"/>
              <a:gd name="connsiteX14" fmla="*/ 249113 w 319867"/>
              <a:gd name="connsiteY14" fmla="*/ 281999 h 465117"/>
              <a:gd name="connsiteX15" fmla="*/ 177099 w 319867"/>
              <a:gd name="connsiteY15" fmla="*/ 334027 h 465117"/>
              <a:gd name="connsiteX16" fmla="*/ 169777 w 319867"/>
              <a:gd name="connsiteY16" fmla="*/ 337507 h 465117"/>
              <a:gd name="connsiteX17" fmla="*/ 167150 w 319867"/>
              <a:gd name="connsiteY17" fmla="*/ 329821 h 465117"/>
              <a:gd name="connsiteX18" fmla="*/ 154331 w 319867"/>
              <a:gd name="connsiteY18" fmla="*/ 277577 h 465117"/>
              <a:gd name="connsiteX19" fmla="*/ 127322 w 319867"/>
              <a:gd name="connsiteY19" fmla="*/ 317497 h 465117"/>
              <a:gd name="connsiteX20" fmla="*/ 119971 w 319867"/>
              <a:gd name="connsiteY20" fmla="*/ 327576 h 465117"/>
              <a:gd name="connsiteX21" fmla="*/ 114880 w 319867"/>
              <a:gd name="connsiteY21" fmla="*/ 316162 h 465117"/>
              <a:gd name="connsiteX22" fmla="*/ 85379 w 319867"/>
              <a:gd name="connsiteY22" fmla="*/ 247041 h 465117"/>
              <a:gd name="connsiteX23" fmla="*/ 73217 w 319867"/>
              <a:gd name="connsiteY23" fmla="*/ 348057 h 465117"/>
              <a:gd name="connsiteX24" fmla="*/ 65972 w 319867"/>
              <a:gd name="connsiteY24" fmla="*/ 355334 h 465117"/>
              <a:gd name="connsiteX25" fmla="*/ 58737 w 319867"/>
              <a:gd name="connsiteY25" fmla="*/ 348057 h 465117"/>
              <a:gd name="connsiteX26" fmla="*/ 77342 w 319867"/>
              <a:gd name="connsiteY26" fmla="*/ 225171 h 465117"/>
              <a:gd name="connsiteX27" fmla="*/ 58733 w 319867"/>
              <a:gd name="connsiteY27" fmla="*/ 83294 h 465117"/>
              <a:gd name="connsiteX28" fmla="*/ 43668 w 319867"/>
              <a:gd name="connsiteY28" fmla="*/ 228068 h 465117"/>
              <a:gd name="connsiteX29" fmla="*/ 29081 w 319867"/>
              <a:gd name="connsiteY29" fmla="*/ 332725 h 465117"/>
              <a:gd name="connsiteX30" fmla="*/ 145346 w 319867"/>
              <a:gd name="connsiteY30" fmla="*/ 436045 h 465117"/>
              <a:gd name="connsiteX31" fmla="*/ 285978 w 319867"/>
              <a:gd name="connsiteY31" fmla="*/ 356412 h 465117"/>
              <a:gd name="connsiteX32" fmla="*/ 256512 w 319867"/>
              <a:gd name="connsiteY32" fmla="*/ 196542 h 465117"/>
              <a:gd name="connsiteX33" fmla="*/ 188953 w 319867"/>
              <a:gd name="connsiteY33" fmla="*/ 276176 h 465117"/>
              <a:gd name="connsiteX34" fmla="*/ 172456 w 319867"/>
              <a:gd name="connsiteY34" fmla="*/ 141738 h 465117"/>
              <a:gd name="connsiteX35" fmla="*/ 119514 w 319867"/>
              <a:gd name="connsiteY35" fmla="*/ 227552 h 465117"/>
              <a:gd name="connsiteX36" fmla="*/ 58733 w 319867"/>
              <a:gd name="connsiteY36" fmla="*/ 83294 h 465117"/>
              <a:gd name="connsiteX37" fmla="*/ 14448 w 319867"/>
              <a:gd name="connsiteY37" fmla="*/ 0 h 465117"/>
              <a:gd name="connsiteX38" fmla="*/ 130189 w 319867"/>
              <a:gd name="connsiteY38" fmla="*/ 159116 h 465117"/>
              <a:gd name="connsiteX39" fmla="*/ 159887 w 319867"/>
              <a:gd name="connsiteY39" fmla="*/ 72678 h 465117"/>
              <a:gd name="connsiteX40" fmla="*/ 217002 w 319867"/>
              <a:gd name="connsiteY40" fmla="*/ 202507 h 465117"/>
              <a:gd name="connsiteX41" fmla="*/ 247085 w 319867"/>
              <a:gd name="connsiteY41" fmla="*/ 130820 h 465117"/>
              <a:gd name="connsiteX42" fmla="*/ 314166 w 319867"/>
              <a:gd name="connsiteY42" fmla="*/ 363454 h 465117"/>
              <a:gd name="connsiteX43" fmla="*/ 145346 w 319867"/>
              <a:gd name="connsiteY43" fmla="*/ 465117 h 465117"/>
              <a:gd name="connsiteX44" fmla="*/ 0 w 319867"/>
              <a:gd name="connsiteY44" fmla="*/ 332725 h 465117"/>
              <a:gd name="connsiteX45" fmla="*/ 14448 w 319867"/>
              <a:gd name="connsiteY45" fmla="*/ 0 h 46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19867" h="465117">
                <a:moveTo>
                  <a:pt x="84867" y="203200"/>
                </a:moveTo>
                <a:lnTo>
                  <a:pt x="91793" y="222840"/>
                </a:lnTo>
                <a:cubicBezTo>
                  <a:pt x="99260" y="243954"/>
                  <a:pt x="109074" y="267221"/>
                  <a:pt x="122965" y="298683"/>
                </a:cubicBezTo>
                <a:cubicBezTo>
                  <a:pt x="132133" y="285695"/>
                  <a:pt x="138267" y="275902"/>
                  <a:pt x="145676" y="264111"/>
                </a:cubicBezTo>
                <a:lnTo>
                  <a:pt x="167652" y="229500"/>
                </a:lnTo>
                <a:lnTo>
                  <a:pt x="167652" y="254372"/>
                </a:lnTo>
                <a:cubicBezTo>
                  <a:pt x="167652" y="282369"/>
                  <a:pt x="172665" y="300674"/>
                  <a:pt x="178181" y="317289"/>
                </a:cubicBezTo>
                <a:cubicBezTo>
                  <a:pt x="216695" y="297803"/>
                  <a:pt x="231127" y="280864"/>
                  <a:pt x="246370" y="262999"/>
                </a:cubicBezTo>
                <a:lnTo>
                  <a:pt x="258677" y="248661"/>
                </a:lnTo>
                <a:cubicBezTo>
                  <a:pt x="258677" y="248661"/>
                  <a:pt x="261362" y="263709"/>
                  <a:pt x="261362" y="263709"/>
                </a:cubicBezTo>
                <a:cubicBezTo>
                  <a:pt x="267390" y="297448"/>
                  <a:pt x="264019" y="337322"/>
                  <a:pt x="252794" y="365320"/>
                </a:cubicBezTo>
                <a:cubicBezTo>
                  <a:pt x="251664" y="368167"/>
                  <a:pt x="248940" y="369880"/>
                  <a:pt x="246090" y="369880"/>
                </a:cubicBezTo>
                <a:cubicBezTo>
                  <a:pt x="245182" y="369880"/>
                  <a:pt x="244245" y="369711"/>
                  <a:pt x="243375" y="369356"/>
                </a:cubicBezTo>
                <a:cubicBezTo>
                  <a:pt x="239666" y="367851"/>
                  <a:pt x="237860" y="363614"/>
                  <a:pt x="239357" y="359895"/>
                </a:cubicBezTo>
                <a:cubicBezTo>
                  <a:pt x="247809" y="338819"/>
                  <a:pt x="251374" y="309132"/>
                  <a:pt x="249113" y="281999"/>
                </a:cubicBezTo>
                <a:cubicBezTo>
                  <a:pt x="234575" y="298328"/>
                  <a:pt x="216251" y="315336"/>
                  <a:pt x="177099" y="334027"/>
                </a:cubicBezTo>
                <a:lnTo>
                  <a:pt x="169777" y="337507"/>
                </a:lnTo>
                <a:lnTo>
                  <a:pt x="167150" y="329821"/>
                </a:lnTo>
                <a:cubicBezTo>
                  <a:pt x="161914" y="314542"/>
                  <a:pt x="156620" y="299107"/>
                  <a:pt x="154331" y="277577"/>
                </a:cubicBezTo>
                <a:cubicBezTo>
                  <a:pt x="146497" y="290001"/>
                  <a:pt x="139339" y="301060"/>
                  <a:pt x="127322" y="317497"/>
                </a:cubicBezTo>
                <a:lnTo>
                  <a:pt x="119971" y="327576"/>
                </a:lnTo>
                <a:lnTo>
                  <a:pt x="114880" y="316162"/>
                </a:lnTo>
                <a:cubicBezTo>
                  <a:pt x="102400" y="288157"/>
                  <a:pt x="92904" y="266279"/>
                  <a:pt x="85379" y="247041"/>
                </a:cubicBezTo>
                <a:cubicBezTo>
                  <a:pt x="78414" y="269520"/>
                  <a:pt x="73217" y="295527"/>
                  <a:pt x="73217" y="348057"/>
                </a:cubicBezTo>
                <a:cubicBezTo>
                  <a:pt x="73217" y="352077"/>
                  <a:pt x="69962" y="355334"/>
                  <a:pt x="65972" y="355334"/>
                </a:cubicBezTo>
                <a:cubicBezTo>
                  <a:pt x="61954" y="355334"/>
                  <a:pt x="58737" y="352077"/>
                  <a:pt x="58737" y="348057"/>
                </a:cubicBezTo>
                <a:cubicBezTo>
                  <a:pt x="58737" y="279529"/>
                  <a:pt x="67779" y="253122"/>
                  <a:pt x="77342" y="225171"/>
                </a:cubicBezTo>
                <a:close/>
                <a:moveTo>
                  <a:pt x="58733" y="83294"/>
                </a:moveTo>
                <a:cubicBezTo>
                  <a:pt x="62969" y="141329"/>
                  <a:pt x="53203" y="185194"/>
                  <a:pt x="43668" y="228068"/>
                </a:cubicBezTo>
                <a:cubicBezTo>
                  <a:pt x="36182" y="261877"/>
                  <a:pt x="29081" y="293834"/>
                  <a:pt x="29081" y="332725"/>
                </a:cubicBezTo>
                <a:cubicBezTo>
                  <a:pt x="29081" y="383502"/>
                  <a:pt x="72565" y="436045"/>
                  <a:pt x="145346" y="436045"/>
                </a:cubicBezTo>
                <a:cubicBezTo>
                  <a:pt x="266077" y="436045"/>
                  <a:pt x="276644" y="393731"/>
                  <a:pt x="285978" y="356412"/>
                </a:cubicBezTo>
                <a:cubicBezTo>
                  <a:pt x="297993" y="308369"/>
                  <a:pt x="286995" y="251218"/>
                  <a:pt x="256512" y="196542"/>
                </a:cubicBezTo>
                <a:cubicBezTo>
                  <a:pt x="227553" y="244348"/>
                  <a:pt x="188953" y="276176"/>
                  <a:pt x="188953" y="276176"/>
                </a:cubicBezTo>
                <a:cubicBezTo>
                  <a:pt x="188953" y="218012"/>
                  <a:pt x="181066" y="159245"/>
                  <a:pt x="172456" y="141738"/>
                </a:cubicBezTo>
                <a:cubicBezTo>
                  <a:pt x="161242" y="168957"/>
                  <a:pt x="119514" y="227552"/>
                  <a:pt x="119514" y="227552"/>
                </a:cubicBezTo>
                <a:cubicBezTo>
                  <a:pt x="119514" y="227552"/>
                  <a:pt x="103557" y="145355"/>
                  <a:pt x="58733" y="83294"/>
                </a:cubicBezTo>
                <a:close/>
                <a:moveTo>
                  <a:pt x="14448" y="0"/>
                </a:moveTo>
                <a:cubicBezTo>
                  <a:pt x="14448" y="0"/>
                  <a:pt x="101262" y="57841"/>
                  <a:pt x="130189" y="159116"/>
                </a:cubicBezTo>
                <a:cubicBezTo>
                  <a:pt x="159116" y="115703"/>
                  <a:pt x="159887" y="72678"/>
                  <a:pt x="159887" y="72678"/>
                </a:cubicBezTo>
                <a:cubicBezTo>
                  <a:pt x="159887" y="72678"/>
                  <a:pt x="217002" y="130195"/>
                  <a:pt x="217002" y="202507"/>
                </a:cubicBezTo>
                <a:cubicBezTo>
                  <a:pt x="217002" y="202507"/>
                  <a:pt x="246176" y="169668"/>
                  <a:pt x="247085" y="130820"/>
                </a:cubicBezTo>
                <a:cubicBezTo>
                  <a:pt x="304940" y="203110"/>
                  <a:pt x="332697" y="289333"/>
                  <a:pt x="314166" y="363454"/>
                </a:cubicBezTo>
                <a:cubicBezTo>
                  <a:pt x="300719" y="417311"/>
                  <a:pt x="275535" y="465117"/>
                  <a:pt x="145346" y="465117"/>
                </a:cubicBezTo>
                <a:cubicBezTo>
                  <a:pt x="57454" y="465117"/>
                  <a:pt x="0" y="400622"/>
                  <a:pt x="0" y="332725"/>
                </a:cubicBezTo>
                <a:cubicBezTo>
                  <a:pt x="0" y="216978"/>
                  <a:pt x="57855" y="159116"/>
                  <a:pt x="1444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powerpoint template design by DAJU_PPT正版来源小红书大橘PPT微信DAJU_PPT请勿抄袭搬运！盗版必究！"/>
          <p:cNvSpPr/>
          <p:nvPr/>
        </p:nvSpPr>
        <p:spPr bwMode="auto">
          <a:xfrm>
            <a:off x="9133798" y="3649662"/>
            <a:ext cx="464344" cy="406400"/>
          </a:xfrm>
          <a:custGeom>
            <a:avLst/>
            <a:gdLst>
              <a:gd name="T0" fmla="+- 0 10800 108"/>
              <a:gd name="T1" fmla="*/ T0 w 21384"/>
              <a:gd name="T2" fmla="*/ 10800 h 21600"/>
              <a:gd name="T3" fmla="+- 0 10800 108"/>
              <a:gd name="T4" fmla="*/ T3 w 21384"/>
              <a:gd name="T5" fmla="*/ 10800 h 21600"/>
              <a:gd name="T6" fmla="+- 0 10800 108"/>
              <a:gd name="T7" fmla="*/ T6 w 21384"/>
              <a:gd name="T8" fmla="*/ 10800 h 21600"/>
              <a:gd name="T9" fmla="+- 0 10800 108"/>
              <a:gd name="T10" fmla="*/ T9 w 21384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84" h="21600">
                <a:moveTo>
                  <a:pt x="18710" y="9257"/>
                </a:moveTo>
                <a:lnTo>
                  <a:pt x="16706" y="7714"/>
                </a:lnTo>
                <a:lnTo>
                  <a:pt x="16706" y="20057"/>
                </a:lnTo>
                <a:lnTo>
                  <a:pt x="4677" y="20057"/>
                </a:lnTo>
                <a:lnTo>
                  <a:pt x="4677" y="7714"/>
                </a:lnTo>
                <a:lnTo>
                  <a:pt x="2673" y="9257"/>
                </a:lnTo>
                <a:lnTo>
                  <a:pt x="1336" y="4628"/>
                </a:lnTo>
                <a:lnTo>
                  <a:pt x="4677" y="1542"/>
                </a:lnTo>
                <a:lnTo>
                  <a:pt x="7468" y="1542"/>
                </a:lnTo>
                <a:cubicBezTo>
                  <a:pt x="7841" y="2871"/>
                  <a:pt x="9136" y="3857"/>
                  <a:pt x="10691" y="3857"/>
                </a:cubicBezTo>
                <a:cubicBezTo>
                  <a:pt x="12247" y="3857"/>
                  <a:pt x="13542" y="2871"/>
                  <a:pt x="13915" y="1542"/>
                </a:cubicBezTo>
                <a:lnTo>
                  <a:pt x="16706" y="1542"/>
                </a:lnTo>
                <a:lnTo>
                  <a:pt x="20047" y="4628"/>
                </a:lnTo>
                <a:cubicBezTo>
                  <a:pt x="20047" y="4628"/>
                  <a:pt x="18710" y="9257"/>
                  <a:pt x="18710" y="9257"/>
                </a:cubicBezTo>
                <a:close/>
                <a:moveTo>
                  <a:pt x="13200" y="1542"/>
                </a:moveTo>
                <a:cubicBezTo>
                  <a:pt x="12831" y="2438"/>
                  <a:pt x="11852" y="3085"/>
                  <a:pt x="10691" y="3085"/>
                </a:cubicBezTo>
                <a:cubicBezTo>
                  <a:pt x="9531" y="3085"/>
                  <a:pt x="8552" y="2438"/>
                  <a:pt x="8183" y="1542"/>
                </a:cubicBezTo>
                <a:cubicBezTo>
                  <a:pt x="8183" y="1542"/>
                  <a:pt x="13200" y="1542"/>
                  <a:pt x="13200" y="1542"/>
                </a:cubicBezTo>
                <a:close/>
                <a:moveTo>
                  <a:pt x="20882" y="3423"/>
                </a:moveTo>
                <a:lnTo>
                  <a:pt x="17541" y="338"/>
                </a:lnTo>
                <a:cubicBezTo>
                  <a:pt x="17303" y="119"/>
                  <a:pt x="17009" y="0"/>
                  <a:pt x="16706" y="0"/>
                </a:cubicBezTo>
                <a:lnTo>
                  <a:pt x="4677" y="0"/>
                </a:lnTo>
                <a:cubicBezTo>
                  <a:pt x="4374" y="0"/>
                  <a:pt x="4080" y="119"/>
                  <a:pt x="3842" y="338"/>
                </a:cubicBezTo>
                <a:lnTo>
                  <a:pt x="501" y="3423"/>
                </a:lnTo>
                <a:cubicBezTo>
                  <a:pt x="64" y="3827"/>
                  <a:pt x="-108" y="4503"/>
                  <a:pt x="68" y="5116"/>
                </a:cubicBezTo>
                <a:lnTo>
                  <a:pt x="1405" y="9745"/>
                </a:lnTo>
                <a:cubicBezTo>
                  <a:pt x="1537" y="10201"/>
                  <a:pt x="1845" y="10560"/>
                  <a:pt x="2239" y="10716"/>
                </a:cubicBezTo>
                <a:cubicBezTo>
                  <a:pt x="2380" y="10772"/>
                  <a:pt x="2527" y="10800"/>
                  <a:pt x="2673" y="10800"/>
                </a:cubicBezTo>
                <a:cubicBezTo>
                  <a:pt x="2905" y="10800"/>
                  <a:pt x="3136" y="10729"/>
                  <a:pt x="3341" y="10593"/>
                </a:cubicBezTo>
                <a:lnTo>
                  <a:pt x="3341" y="20057"/>
                </a:lnTo>
                <a:cubicBezTo>
                  <a:pt x="3341" y="20908"/>
                  <a:pt x="3940" y="21600"/>
                  <a:pt x="4677" y="21600"/>
                </a:cubicBezTo>
                <a:lnTo>
                  <a:pt x="16706" y="21600"/>
                </a:lnTo>
                <a:cubicBezTo>
                  <a:pt x="17443" y="21600"/>
                  <a:pt x="18042" y="20908"/>
                  <a:pt x="18042" y="20057"/>
                </a:cubicBezTo>
                <a:lnTo>
                  <a:pt x="18042" y="10593"/>
                </a:lnTo>
                <a:cubicBezTo>
                  <a:pt x="18247" y="10729"/>
                  <a:pt x="18478" y="10800"/>
                  <a:pt x="18710" y="10800"/>
                </a:cubicBezTo>
                <a:cubicBezTo>
                  <a:pt x="18856" y="10800"/>
                  <a:pt x="19002" y="10772"/>
                  <a:pt x="19144" y="10716"/>
                </a:cubicBezTo>
                <a:cubicBezTo>
                  <a:pt x="19538" y="10560"/>
                  <a:pt x="19846" y="10201"/>
                  <a:pt x="19978" y="9745"/>
                </a:cubicBezTo>
                <a:lnTo>
                  <a:pt x="21315" y="5116"/>
                </a:lnTo>
                <a:cubicBezTo>
                  <a:pt x="21491" y="4503"/>
                  <a:pt x="21319" y="3827"/>
                  <a:pt x="20882" y="3423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powerpoint template design by DAJU_PPT正版来源小红书大橘PPT微信DAJU_PPT请勿抄袭搬运！盗版必究！"/>
          <p:cNvSpPr/>
          <p:nvPr/>
        </p:nvSpPr>
        <p:spPr bwMode="auto">
          <a:xfrm>
            <a:off x="8204317" y="3620293"/>
            <a:ext cx="464322" cy="465125"/>
          </a:xfrm>
          <a:custGeom>
            <a:avLst/>
            <a:gdLst>
              <a:gd name="connsiteX0" fmla="*/ 36275 w 464322"/>
              <a:gd name="connsiteY0" fmla="*/ 334394 h 465125"/>
              <a:gd name="connsiteX1" fmla="*/ 29020 w 464322"/>
              <a:gd name="connsiteY1" fmla="*/ 341657 h 465125"/>
              <a:gd name="connsiteX2" fmla="*/ 87060 w 464322"/>
              <a:gd name="connsiteY2" fmla="*/ 407022 h 465125"/>
              <a:gd name="connsiteX3" fmla="*/ 87060 w 464322"/>
              <a:gd name="connsiteY3" fmla="*/ 428811 h 465125"/>
              <a:gd name="connsiteX4" fmla="*/ 94315 w 464322"/>
              <a:gd name="connsiteY4" fmla="*/ 436073 h 465125"/>
              <a:gd name="connsiteX5" fmla="*/ 370007 w 464322"/>
              <a:gd name="connsiteY5" fmla="*/ 436073 h 465125"/>
              <a:gd name="connsiteX6" fmla="*/ 377262 w 464322"/>
              <a:gd name="connsiteY6" fmla="*/ 428811 h 465125"/>
              <a:gd name="connsiteX7" fmla="*/ 377262 w 464322"/>
              <a:gd name="connsiteY7" fmla="*/ 407022 h 465125"/>
              <a:gd name="connsiteX8" fmla="*/ 435302 w 464322"/>
              <a:gd name="connsiteY8" fmla="*/ 341657 h 465125"/>
              <a:gd name="connsiteX9" fmla="*/ 428047 w 464322"/>
              <a:gd name="connsiteY9" fmla="*/ 334394 h 465125"/>
              <a:gd name="connsiteX10" fmla="*/ 391772 w 464322"/>
              <a:gd name="connsiteY10" fmla="*/ 334394 h 465125"/>
              <a:gd name="connsiteX11" fmla="*/ 377262 w 464322"/>
              <a:gd name="connsiteY11" fmla="*/ 334394 h 465125"/>
              <a:gd name="connsiteX12" fmla="*/ 362752 w 464322"/>
              <a:gd name="connsiteY12" fmla="*/ 334394 h 465125"/>
              <a:gd name="connsiteX13" fmla="*/ 348242 w 464322"/>
              <a:gd name="connsiteY13" fmla="*/ 334394 h 465125"/>
              <a:gd name="connsiteX14" fmla="*/ 333732 w 464322"/>
              <a:gd name="connsiteY14" fmla="*/ 334394 h 465125"/>
              <a:gd name="connsiteX15" fmla="*/ 319222 w 464322"/>
              <a:gd name="connsiteY15" fmla="*/ 334394 h 465125"/>
              <a:gd name="connsiteX16" fmla="*/ 304712 w 464322"/>
              <a:gd name="connsiteY16" fmla="*/ 334394 h 465125"/>
              <a:gd name="connsiteX17" fmla="*/ 290201 w 464322"/>
              <a:gd name="connsiteY17" fmla="*/ 334394 h 465125"/>
              <a:gd name="connsiteX18" fmla="*/ 275691 w 464322"/>
              <a:gd name="connsiteY18" fmla="*/ 334394 h 465125"/>
              <a:gd name="connsiteX19" fmla="*/ 188631 w 464322"/>
              <a:gd name="connsiteY19" fmla="*/ 334394 h 465125"/>
              <a:gd name="connsiteX20" fmla="*/ 174121 w 464322"/>
              <a:gd name="connsiteY20" fmla="*/ 334394 h 465125"/>
              <a:gd name="connsiteX21" fmla="*/ 159611 w 464322"/>
              <a:gd name="connsiteY21" fmla="*/ 334394 h 465125"/>
              <a:gd name="connsiteX22" fmla="*/ 145101 w 464322"/>
              <a:gd name="connsiteY22" fmla="*/ 334394 h 465125"/>
              <a:gd name="connsiteX23" fmla="*/ 130590 w 464322"/>
              <a:gd name="connsiteY23" fmla="*/ 334394 h 465125"/>
              <a:gd name="connsiteX24" fmla="*/ 116080 w 464322"/>
              <a:gd name="connsiteY24" fmla="*/ 334394 h 465125"/>
              <a:gd name="connsiteX25" fmla="*/ 101570 w 464322"/>
              <a:gd name="connsiteY25" fmla="*/ 334394 h 465125"/>
              <a:gd name="connsiteX26" fmla="*/ 87060 w 464322"/>
              <a:gd name="connsiteY26" fmla="*/ 334394 h 465125"/>
              <a:gd name="connsiteX27" fmla="*/ 72550 w 464322"/>
              <a:gd name="connsiteY27" fmla="*/ 334394 h 465125"/>
              <a:gd name="connsiteX28" fmla="*/ 373419 w 464322"/>
              <a:gd name="connsiteY28" fmla="*/ 301711 h 465125"/>
              <a:gd name="connsiteX29" fmla="*/ 366163 w 464322"/>
              <a:gd name="connsiteY29" fmla="*/ 305343 h 465125"/>
              <a:gd name="connsiteX30" fmla="*/ 374325 w 464322"/>
              <a:gd name="connsiteY30" fmla="*/ 305343 h 465125"/>
              <a:gd name="connsiteX31" fmla="*/ 373419 w 464322"/>
              <a:gd name="connsiteY31" fmla="*/ 301711 h 465125"/>
              <a:gd name="connsiteX32" fmla="*/ 232161 w 464322"/>
              <a:gd name="connsiteY32" fmla="*/ 276305 h 465125"/>
              <a:gd name="connsiteX33" fmla="*/ 182175 w 464322"/>
              <a:gd name="connsiteY33" fmla="*/ 305343 h 465125"/>
              <a:gd name="connsiteX34" fmla="*/ 199945 w 464322"/>
              <a:gd name="connsiteY34" fmla="*/ 305343 h 465125"/>
              <a:gd name="connsiteX35" fmla="*/ 232161 w 464322"/>
              <a:gd name="connsiteY35" fmla="*/ 290817 h 465125"/>
              <a:gd name="connsiteX36" fmla="*/ 264377 w 464322"/>
              <a:gd name="connsiteY36" fmla="*/ 305343 h 465125"/>
              <a:gd name="connsiteX37" fmla="*/ 282126 w 464322"/>
              <a:gd name="connsiteY37" fmla="*/ 305343 h 465125"/>
              <a:gd name="connsiteX38" fmla="*/ 232161 w 464322"/>
              <a:gd name="connsiteY38" fmla="*/ 276305 h 465125"/>
              <a:gd name="connsiteX39" fmla="*/ 232161 w 464322"/>
              <a:gd name="connsiteY39" fmla="*/ 247253 h 465125"/>
              <a:gd name="connsiteX40" fmla="*/ 150175 w 464322"/>
              <a:gd name="connsiteY40" fmla="*/ 305343 h 465125"/>
              <a:gd name="connsiteX41" fmla="*/ 165743 w 464322"/>
              <a:gd name="connsiteY41" fmla="*/ 305343 h 465125"/>
              <a:gd name="connsiteX42" fmla="*/ 232161 w 464322"/>
              <a:gd name="connsiteY42" fmla="*/ 261766 h 465125"/>
              <a:gd name="connsiteX43" fmla="*/ 298558 w 464322"/>
              <a:gd name="connsiteY43" fmla="*/ 305343 h 465125"/>
              <a:gd name="connsiteX44" fmla="*/ 301278 w 464322"/>
              <a:gd name="connsiteY44" fmla="*/ 305343 h 465125"/>
              <a:gd name="connsiteX45" fmla="*/ 312096 w 464322"/>
              <a:gd name="connsiteY45" fmla="*/ 299936 h 465125"/>
              <a:gd name="connsiteX46" fmla="*/ 232161 w 464322"/>
              <a:gd name="connsiteY46" fmla="*/ 247253 h 465125"/>
              <a:gd name="connsiteX47" fmla="*/ 232161 w 464322"/>
              <a:gd name="connsiteY47" fmla="*/ 218189 h 465125"/>
              <a:gd name="connsiteX48" fmla="*/ 119881 w 464322"/>
              <a:gd name="connsiteY48" fmla="*/ 305343 h 465125"/>
              <a:gd name="connsiteX49" fmla="*/ 134866 w 464322"/>
              <a:gd name="connsiteY49" fmla="*/ 305343 h 465125"/>
              <a:gd name="connsiteX50" fmla="*/ 232161 w 464322"/>
              <a:gd name="connsiteY50" fmla="*/ 232728 h 465125"/>
              <a:gd name="connsiteX51" fmla="*/ 325052 w 464322"/>
              <a:gd name="connsiteY51" fmla="*/ 293453 h 465125"/>
              <a:gd name="connsiteX52" fmla="*/ 338007 w 464322"/>
              <a:gd name="connsiteY52" fmla="*/ 286970 h 465125"/>
              <a:gd name="connsiteX53" fmla="*/ 232161 w 464322"/>
              <a:gd name="connsiteY53" fmla="*/ 218189 h 465125"/>
              <a:gd name="connsiteX54" fmla="*/ 232161 w 464322"/>
              <a:gd name="connsiteY54" fmla="*/ 189151 h 465125"/>
              <a:gd name="connsiteX55" fmla="*/ 89975 w 464322"/>
              <a:gd name="connsiteY55" fmla="*/ 305343 h 465125"/>
              <a:gd name="connsiteX56" fmla="*/ 104896 w 464322"/>
              <a:gd name="connsiteY56" fmla="*/ 305343 h 465125"/>
              <a:gd name="connsiteX57" fmla="*/ 232161 w 464322"/>
              <a:gd name="connsiteY57" fmla="*/ 203676 h 465125"/>
              <a:gd name="connsiteX58" fmla="*/ 351006 w 464322"/>
              <a:gd name="connsiteY58" fmla="*/ 280461 h 465125"/>
              <a:gd name="connsiteX59" fmla="*/ 363961 w 464322"/>
              <a:gd name="connsiteY59" fmla="*/ 273991 h 465125"/>
              <a:gd name="connsiteX60" fmla="*/ 232161 w 464322"/>
              <a:gd name="connsiteY60" fmla="*/ 189151 h 465125"/>
              <a:gd name="connsiteX61" fmla="*/ 232161 w 464322"/>
              <a:gd name="connsiteY61" fmla="*/ 174625 h 465125"/>
              <a:gd name="connsiteX62" fmla="*/ 376916 w 464322"/>
              <a:gd name="connsiteY62" fmla="*/ 267495 h 465125"/>
              <a:gd name="connsiteX63" fmla="*/ 443335 w 464322"/>
              <a:gd name="connsiteY63" fmla="*/ 234248 h 465125"/>
              <a:gd name="connsiteX64" fmla="*/ 462789 w 464322"/>
              <a:gd name="connsiteY64" fmla="*/ 240744 h 465125"/>
              <a:gd name="connsiteX65" fmla="*/ 456290 w 464322"/>
              <a:gd name="connsiteY65" fmla="*/ 260246 h 465125"/>
              <a:gd name="connsiteX66" fmla="*/ 386676 w 464322"/>
              <a:gd name="connsiteY66" fmla="*/ 295094 h 465125"/>
              <a:gd name="connsiteX67" fmla="*/ 389008 w 464322"/>
              <a:gd name="connsiteY67" fmla="*/ 305343 h 465125"/>
              <a:gd name="connsiteX68" fmla="*/ 428047 w 464322"/>
              <a:gd name="connsiteY68" fmla="*/ 305343 h 465125"/>
              <a:gd name="connsiteX69" fmla="*/ 464322 w 464322"/>
              <a:gd name="connsiteY69" fmla="*/ 341657 h 465125"/>
              <a:gd name="connsiteX70" fmla="*/ 457003 w 464322"/>
              <a:gd name="connsiteY70" fmla="*/ 360970 h 465125"/>
              <a:gd name="connsiteX71" fmla="*/ 406282 w 464322"/>
              <a:gd name="connsiteY71" fmla="*/ 418078 h 465125"/>
              <a:gd name="connsiteX72" fmla="*/ 406282 w 464322"/>
              <a:gd name="connsiteY72" fmla="*/ 428811 h 465125"/>
              <a:gd name="connsiteX73" fmla="*/ 370007 w 464322"/>
              <a:gd name="connsiteY73" fmla="*/ 465125 h 465125"/>
              <a:gd name="connsiteX74" fmla="*/ 94315 w 464322"/>
              <a:gd name="connsiteY74" fmla="*/ 465125 h 465125"/>
              <a:gd name="connsiteX75" fmla="*/ 58040 w 464322"/>
              <a:gd name="connsiteY75" fmla="*/ 428811 h 465125"/>
              <a:gd name="connsiteX76" fmla="*/ 58040 w 464322"/>
              <a:gd name="connsiteY76" fmla="*/ 418078 h 465125"/>
              <a:gd name="connsiteX77" fmla="*/ 7320 w 464322"/>
              <a:gd name="connsiteY77" fmla="*/ 360970 h 465125"/>
              <a:gd name="connsiteX78" fmla="*/ 0 w 464322"/>
              <a:gd name="connsiteY78" fmla="*/ 341657 h 465125"/>
              <a:gd name="connsiteX79" fmla="*/ 36275 w 464322"/>
              <a:gd name="connsiteY79" fmla="*/ 305343 h 465125"/>
              <a:gd name="connsiteX80" fmla="*/ 75314 w 464322"/>
              <a:gd name="connsiteY80" fmla="*/ 305343 h 465125"/>
              <a:gd name="connsiteX81" fmla="*/ 232161 w 464322"/>
              <a:gd name="connsiteY81" fmla="*/ 174625 h 465125"/>
              <a:gd name="connsiteX82" fmla="*/ 312951 w 464322"/>
              <a:gd name="connsiteY82" fmla="*/ 58738 h 465125"/>
              <a:gd name="connsiteX83" fmla="*/ 319518 w 464322"/>
              <a:gd name="connsiteY83" fmla="*/ 63279 h 465125"/>
              <a:gd name="connsiteX84" fmla="*/ 313437 w 464322"/>
              <a:gd name="connsiteY84" fmla="*/ 116166 h 465125"/>
              <a:gd name="connsiteX85" fmla="*/ 307398 w 464322"/>
              <a:gd name="connsiteY85" fmla="*/ 158093 h 465125"/>
              <a:gd name="connsiteX86" fmla="*/ 307413 w 464322"/>
              <a:gd name="connsiteY86" fmla="*/ 158375 h 465125"/>
              <a:gd name="connsiteX87" fmla="*/ 307674 w 464322"/>
              <a:gd name="connsiteY87" fmla="*/ 160187 h 465125"/>
              <a:gd name="connsiteX88" fmla="*/ 300425 w 464322"/>
              <a:gd name="connsiteY88" fmla="*/ 167482 h 465125"/>
              <a:gd name="connsiteX89" fmla="*/ 294041 w 464322"/>
              <a:gd name="connsiteY89" fmla="*/ 163555 h 465125"/>
              <a:gd name="connsiteX90" fmla="*/ 294006 w 464322"/>
              <a:gd name="connsiteY90" fmla="*/ 163555 h 465125"/>
              <a:gd name="connsiteX91" fmla="*/ 293893 w 464322"/>
              <a:gd name="connsiteY91" fmla="*/ 163304 h 465125"/>
              <a:gd name="connsiteX92" fmla="*/ 293648 w 464322"/>
              <a:gd name="connsiteY92" fmla="*/ 162694 h 465125"/>
              <a:gd name="connsiteX93" fmla="*/ 300304 w 464322"/>
              <a:gd name="connsiteY93" fmla="*/ 110618 h 465125"/>
              <a:gd name="connsiteX94" fmla="*/ 306477 w 464322"/>
              <a:gd name="connsiteY94" fmla="*/ 68676 h 465125"/>
              <a:gd name="connsiteX95" fmla="*/ 306420 w 464322"/>
              <a:gd name="connsiteY95" fmla="*/ 68505 h 465125"/>
              <a:gd name="connsiteX96" fmla="*/ 306364 w 464322"/>
              <a:gd name="connsiteY96" fmla="*/ 68379 h 465125"/>
              <a:gd name="connsiteX97" fmla="*/ 306351 w 464322"/>
              <a:gd name="connsiteY97" fmla="*/ 68294 h 465125"/>
              <a:gd name="connsiteX98" fmla="*/ 305885 w 464322"/>
              <a:gd name="connsiteY98" fmla="*/ 65842 h 465125"/>
              <a:gd name="connsiteX99" fmla="*/ 312951 w 464322"/>
              <a:gd name="connsiteY99" fmla="*/ 58738 h 465125"/>
              <a:gd name="connsiteX100" fmla="*/ 138874 w 464322"/>
              <a:gd name="connsiteY100" fmla="*/ 58738 h 465125"/>
              <a:gd name="connsiteX101" fmla="*/ 145600 w 464322"/>
              <a:gd name="connsiteY101" fmla="*/ 63279 h 465125"/>
              <a:gd name="connsiteX102" fmla="*/ 139371 w 464322"/>
              <a:gd name="connsiteY102" fmla="*/ 116166 h 465125"/>
              <a:gd name="connsiteX103" fmla="*/ 133184 w 464322"/>
              <a:gd name="connsiteY103" fmla="*/ 158093 h 465125"/>
              <a:gd name="connsiteX104" fmla="*/ 133200 w 464322"/>
              <a:gd name="connsiteY104" fmla="*/ 158375 h 465125"/>
              <a:gd name="connsiteX105" fmla="*/ 133467 w 464322"/>
              <a:gd name="connsiteY105" fmla="*/ 160187 h 465125"/>
              <a:gd name="connsiteX106" fmla="*/ 126041 w 464322"/>
              <a:gd name="connsiteY106" fmla="*/ 167482 h 465125"/>
              <a:gd name="connsiteX107" fmla="*/ 119501 w 464322"/>
              <a:gd name="connsiteY107" fmla="*/ 163555 h 465125"/>
              <a:gd name="connsiteX108" fmla="*/ 119466 w 464322"/>
              <a:gd name="connsiteY108" fmla="*/ 163555 h 465125"/>
              <a:gd name="connsiteX109" fmla="*/ 119350 w 464322"/>
              <a:gd name="connsiteY109" fmla="*/ 163304 h 465125"/>
              <a:gd name="connsiteX110" fmla="*/ 119099 w 464322"/>
              <a:gd name="connsiteY110" fmla="*/ 162694 h 465125"/>
              <a:gd name="connsiteX111" fmla="*/ 125918 w 464322"/>
              <a:gd name="connsiteY111" fmla="*/ 110618 h 465125"/>
              <a:gd name="connsiteX112" fmla="*/ 132241 w 464322"/>
              <a:gd name="connsiteY112" fmla="*/ 68676 h 465125"/>
              <a:gd name="connsiteX113" fmla="*/ 132182 w 464322"/>
              <a:gd name="connsiteY113" fmla="*/ 68505 h 465125"/>
              <a:gd name="connsiteX114" fmla="*/ 132126 w 464322"/>
              <a:gd name="connsiteY114" fmla="*/ 68379 h 465125"/>
              <a:gd name="connsiteX115" fmla="*/ 132112 w 464322"/>
              <a:gd name="connsiteY115" fmla="*/ 68294 h 465125"/>
              <a:gd name="connsiteX116" fmla="*/ 131634 w 464322"/>
              <a:gd name="connsiteY116" fmla="*/ 65842 h 465125"/>
              <a:gd name="connsiteX117" fmla="*/ 138874 w 464322"/>
              <a:gd name="connsiteY117" fmla="*/ 58738 h 465125"/>
              <a:gd name="connsiteX118" fmla="*/ 240474 w 464322"/>
              <a:gd name="connsiteY118" fmla="*/ 0 h 465125"/>
              <a:gd name="connsiteX119" fmla="*/ 247200 w 464322"/>
              <a:gd name="connsiteY119" fmla="*/ 4574 h 465125"/>
              <a:gd name="connsiteX120" fmla="*/ 240971 w 464322"/>
              <a:gd name="connsiteY120" fmla="*/ 57847 h 465125"/>
              <a:gd name="connsiteX121" fmla="*/ 234785 w 464322"/>
              <a:gd name="connsiteY121" fmla="*/ 100080 h 465125"/>
              <a:gd name="connsiteX122" fmla="*/ 234800 w 464322"/>
              <a:gd name="connsiteY122" fmla="*/ 100364 h 465125"/>
              <a:gd name="connsiteX123" fmla="*/ 235068 w 464322"/>
              <a:gd name="connsiteY123" fmla="*/ 102190 h 465125"/>
              <a:gd name="connsiteX124" fmla="*/ 227642 w 464322"/>
              <a:gd name="connsiteY124" fmla="*/ 109538 h 465125"/>
              <a:gd name="connsiteX125" fmla="*/ 221102 w 464322"/>
              <a:gd name="connsiteY125" fmla="*/ 105583 h 465125"/>
              <a:gd name="connsiteX126" fmla="*/ 221066 w 464322"/>
              <a:gd name="connsiteY126" fmla="*/ 105583 h 465125"/>
              <a:gd name="connsiteX127" fmla="*/ 220950 w 464322"/>
              <a:gd name="connsiteY127" fmla="*/ 105329 h 465125"/>
              <a:gd name="connsiteX128" fmla="*/ 220699 w 464322"/>
              <a:gd name="connsiteY128" fmla="*/ 104715 h 465125"/>
              <a:gd name="connsiteX129" fmla="*/ 227518 w 464322"/>
              <a:gd name="connsiteY129" fmla="*/ 52259 h 465125"/>
              <a:gd name="connsiteX130" fmla="*/ 233842 w 464322"/>
              <a:gd name="connsiteY130" fmla="*/ 10011 h 465125"/>
              <a:gd name="connsiteX131" fmla="*/ 233783 w 464322"/>
              <a:gd name="connsiteY131" fmla="*/ 9838 h 465125"/>
              <a:gd name="connsiteX132" fmla="*/ 233726 w 464322"/>
              <a:gd name="connsiteY132" fmla="*/ 9711 h 465125"/>
              <a:gd name="connsiteX133" fmla="*/ 233712 w 464322"/>
              <a:gd name="connsiteY133" fmla="*/ 9625 h 465125"/>
              <a:gd name="connsiteX134" fmla="*/ 233235 w 464322"/>
              <a:gd name="connsiteY134" fmla="*/ 7156 h 465125"/>
              <a:gd name="connsiteX135" fmla="*/ 240474 w 464322"/>
              <a:gd name="connsiteY135" fmla="*/ 0 h 46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464322" h="465125">
                <a:moveTo>
                  <a:pt x="36275" y="334394"/>
                </a:moveTo>
                <a:cubicBezTo>
                  <a:pt x="32259" y="334394"/>
                  <a:pt x="29020" y="337649"/>
                  <a:pt x="29020" y="341657"/>
                </a:cubicBezTo>
                <a:lnTo>
                  <a:pt x="87060" y="407022"/>
                </a:lnTo>
                <a:lnTo>
                  <a:pt x="87060" y="428811"/>
                </a:lnTo>
                <a:cubicBezTo>
                  <a:pt x="87060" y="432832"/>
                  <a:pt x="90299" y="436073"/>
                  <a:pt x="94315" y="436073"/>
                </a:cubicBezTo>
                <a:lnTo>
                  <a:pt x="370007" y="436073"/>
                </a:lnTo>
                <a:cubicBezTo>
                  <a:pt x="374001" y="436073"/>
                  <a:pt x="377262" y="432832"/>
                  <a:pt x="377262" y="428811"/>
                </a:cubicBezTo>
                <a:lnTo>
                  <a:pt x="377262" y="407022"/>
                </a:lnTo>
                <a:cubicBezTo>
                  <a:pt x="377262" y="407022"/>
                  <a:pt x="435302" y="341657"/>
                  <a:pt x="435302" y="341657"/>
                </a:cubicBezTo>
                <a:cubicBezTo>
                  <a:pt x="435302" y="337649"/>
                  <a:pt x="432042" y="334394"/>
                  <a:pt x="428047" y="334394"/>
                </a:cubicBezTo>
                <a:lnTo>
                  <a:pt x="391772" y="334394"/>
                </a:lnTo>
                <a:lnTo>
                  <a:pt x="377262" y="334394"/>
                </a:lnTo>
                <a:lnTo>
                  <a:pt x="362752" y="334394"/>
                </a:lnTo>
                <a:lnTo>
                  <a:pt x="348242" y="334394"/>
                </a:lnTo>
                <a:lnTo>
                  <a:pt x="333732" y="334394"/>
                </a:lnTo>
                <a:lnTo>
                  <a:pt x="319222" y="334394"/>
                </a:lnTo>
                <a:lnTo>
                  <a:pt x="304712" y="334394"/>
                </a:lnTo>
                <a:lnTo>
                  <a:pt x="290201" y="334394"/>
                </a:lnTo>
                <a:lnTo>
                  <a:pt x="275691" y="334394"/>
                </a:lnTo>
                <a:lnTo>
                  <a:pt x="188631" y="334394"/>
                </a:lnTo>
                <a:lnTo>
                  <a:pt x="174121" y="334394"/>
                </a:lnTo>
                <a:lnTo>
                  <a:pt x="159611" y="334394"/>
                </a:lnTo>
                <a:lnTo>
                  <a:pt x="145101" y="334394"/>
                </a:lnTo>
                <a:lnTo>
                  <a:pt x="130590" y="334394"/>
                </a:lnTo>
                <a:lnTo>
                  <a:pt x="116080" y="334394"/>
                </a:lnTo>
                <a:lnTo>
                  <a:pt x="101570" y="334394"/>
                </a:lnTo>
                <a:lnTo>
                  <a:pt x="87060" y="334394"/>
                </a:lnTo>
                <a:lnTo>
                  <a:pt x="72550" y="334394"/>
                </a:lnTo>
                <a:close/>
                <a:moveTo>
                  <a:pt x="373419" y="301711"/>
                </a:moveTo>
                <a:lnTo>
                  <a:pt x="366163" y="305343"/>
                </a:lnTo>
                <a:lnTo>
                  <a:pt x="374325" y="305343"/>
                </a:lnTo>
                <a:cubicBezTo>
                  <a:pt x="374088" y="304119"/>
                  <a:pt x="373699" y="302935"/>
                  <a:pt x="373419" y="301711"/>
                </a:cubicBezTo>
                <a:close/>
                <a:moveTo>
                  <a:pt x="232161" y="276305"/>
                </a:moveTo>
                <a:cubicBezTo>
                  <a:pt x="210763" y="276305"/>
                  <a:pt x="192259" y="288073"/>
                  <a:pt x="182175" y="305343"/>
                </a:cubicBezTo>
                <a:lnTo>
                  <a:pt x="199945" y="305343"/>
                </a:lnTo>
                <a:cubicBezTo>
                  <a:pt x="207935" y="296493"/>
                  <a:pt x="219335" y="290817"/>
                  <a:pt x="232161" y="290817"/>
                </a:cubicBezTo>
                <a:cubicBezTo>
                  <a:pt x="244965" y="290817"/>
                  <a:pt x="256388" y="296493"/>
                  <a:pt x="264377" y="305343"/>
                </a:cubicBezTo>
                <a:lnTo>
                  <a:pt x="282126" y="305343"/>
                </a:lnTo>
                <a:cubicBezTo>
                  <a:pt x="272064" y="288073"/>
                  <a:pt x="253538" y="276305"/>
                  <a:pt x="232161" y="276305"/>
                </a:cubicBezTo>
                <a:close/>
                <a:moveTo>
                  <a:pt x="232161" y="247253"/>
                </a:moveTo>
                <a:cubicBezTo>
                  <a:pt x="194353" y="247253"/>
                  <a:pt x="162158" y="271557"/>
                  <a:pt x="150175" y="305343"/>
                </a:cubicBezTo>
                <a:lnTo>
                  <a:pt x="165743" y="305343"/>
                </a:lnTo>
                <a:cubicBezTo>
                  <a:pt x="176992" y="279748"/>
                  <a:pt x="202493" y="261766"/>
                  <a:pt x="232161" y="261766"/>
                </a:cubicBezTo>
                <a:cubicBezTo>
                  <a:pt x="261829" y="261766"/>
                  <a:pt x="287330" y="279748"/>
                  <a:pt x="298558" y="305343"/>
                </a:cubicBezTo>
                <a:cubicBezTo>
                  <a:pt x="298558" y="305343"/>
                  <a:pt x="301278" y="305343"/>
                  <a:pt x="301278" y="305343"/>
                </a:cubicBezTo>
                <a:lnTo>
                  <a:pt x="312096" y="299936"/>
                </a:lnTo>
                <a:cubicBezTo>
                  <a:pt x="298709" y="268975"/>
                  <a:pt x="267940" y="247253"/>
                  <a:pt x="232161" y="247253"/>
                </a:cubicBezTo>
                <a:close/>
                <a:moveTo>
                  <a:pt x="232161" y="218189"/>
                </a:moveTo>
                <a:cubicBezTo>
                  <a:pt x="178180" y="218189"/>
                  <a:pt x="132836" y="255323"/>
                  <a:pt x="119881" y="305343"/>
                </a:cubicBezTo>
                <a:lnTo>
                  <a:pt x="134866" y="305343"/>
                </a:lnTo>
                <a:cubicBezTo>
                  <a:pt x="147389" y="263406"/>
                  <a:pt x="186234" y="232728"/>
                  <a:pt x="232161" y="232728"/>
                </a:cubicBezTo>
                <a:cubicBezTo>
                  <a:pt x="273597" y="232728"/>
                  <a:pt x="309268" y="257744"/>
                  <a:pt x="325052" y="293453"/>
                </a:cubicBezTo>
                <a:lnTo>
                  <a:pt x="338007" y="286970"/>
                </a:lnTo>
                <a:cubicBezTo>
                  <a:pt x="319848" y="246500"/>
                  <a:pt x="279276" y="218189"/>
                  <a:pt x="232161" y="218189"/>
                </a:cubicBezTo>
                <a:close/>
                <a:moveTo>
                  <a:pt x="232161" y="189151"/>
                </a:moveTo>
                <a:cubicBezTo>
                  <a:pt x="162094" y="189151"/>
                  <a:pt x="103470" y="239130"/>
                  <a:pt x="89975" y="305343"/>
                </a:cubicBezTo>
                <a:lnTo>
                  <a:pt x="104896" y="305343"/>
                </a:lnTo>
                <a:cubicBezTo>
                  <a:pt x="118110" y="247146"/>
                  <a:pt x="170018" y="203676"/>
                  <a:pt x="232161" y="203676"/>
                </a:cubicBezTo>
                <a:cubicBezTo>
                  <a:pt x="285041" y="203676"/>
                  <a:pt x="330471" y="235202"/>
                  <a:pt x="351006" y="280461"/>
                </a:cubicBezTo>
                <a:lnTo>
                  <a:pt x="363961" y="273991"/>
                </a:lnTo>
                <a:cubicBezTo>
                  <a:pt x="340987" y="224012"/>
                  <a:pt x="290612" y="189151"/>
                  <a:pt x="232161" y="189151"/>
                </a:cubicBezTo>
                <a:close/>
                <a:moveTo>
                  <a:pt x="232161" y="174625"/>
                </a:moveTo>
                <a:cubicBezTo>
                  <a:pt x="296269" y="174625"/>
                  <a:pt x="351567" y="212768"/>
                  <a:pt x="376916" y="267495"/>
                </a:cubicBezTo>
                <a:lnTo>
                  <a:pt x="443335" y="234248"/>
                </a:lnTo>
                <a:cubicBezTo>
                  <a:pt x="450503" y="230697"/>
                  <a:pt x="459205" y="233575"/>
                  <a:pt x="462789" y="240744"/>
                </a:cubicBezTo>
                <a:cubicBezTo>
                  <a:pt x="466374" y="247926"/>
                  <a:pt x="463459" y="256655"/>
                  <a:pt x="456290" y="260246"/>
                </a:cubicBezTo>
                <a:lnTo>
                  <a:pt x="386676" y="295094"/>
                </a:lnTo>
                <a:cubicBezTo>
                  <a:pt x="387540" y="298483"/>
                  <a:pt x="388360" y="301873"/>
                  <a:pt x="389008" y="305343"/>
                </a:cubicBezTo>
                <a:lnTo>
                  <a:pt x="428047" y="305343"/>
                </a:lnTo>
                <a:cubicBezTo>
                  <a:pt x="448042" y="305343"/>
                  <a:pt x="464322" y="321630"/>
                  <a:pt x="464322" y="341657"/>
                </a:cubicBezTo>
                <a:cubicBezTo>
                  <a:pt x="464322" y="348785"/>
                  <a:pt x="461710" y="355644"/>
                  <a:pt x="457003" y="360970"/>
                </a:cubicBezTo>
                <a:lnTo>
                  <a:pt x="406282" y="418078"/>
                </a:lnTo>
                <a:lnTo>
                  <a:pt x="406282" y="428811"/>
                </a:lnTo>
                <a:cubicBezTo>
                  <a:pt x="406282" y="448851"/>
                  <a:pt x="390001" y="465125"/>
                  <a:pt x="370007" y="465125"/>
                </a:cubicBezTo>
                <a:lnTo>
                  <a:pt x="94315" y="465125"/>
                </a:lnTo>
                <a:cubicBezTo>
                  <a:pt x="74321" y="465125"/>
                  <a:pt x="58040" y="448851"/>
                  <a:pt x="58040" y="428811"/>
                </a:cubicBezTo>
                <a:lnTo>
                  <a:pt x="58040" y="418078"/>
                </a:lnTo>
                <a:lnTo>
                  <a:pt x="7320" y="360970"/>
                </a:lnTo>
                <a:cubicBezTo>
                  <a:pt x="2612" y="355644"/>
                  <a:pt x="0" y="348785"/>
                  <a:pt x="0" y="341657"/>
                </a:cubicBezTo>
                <a:cubicBezTo>
                  <a:pt x="0" y="321630"/>
                  <a:pt x="16280" y="305343"/>
                  <a:pt x="36275" y="305343"/>
                </a:cubicBezTo>
                <a:lnTo>
                  <a:pt x="75314" y="305343"/>
                </a:lnTo>
                <a:cubicBezTo>
                  <a:pt x="89004" y="231087"/>
                  <a:pt x="154061" y="174625"/>
                  <a:pt x="232161" y="174625"/>
                </a:cubicBezTo>
                <a:close/>
                <a:moveTo>
                  <a:pt x="312951" y="58738"/>
                </a:moveTo>
                <a:cubicBezTo>
                  <a:pt x="315949" y="58738"/>
                  <a:pt x="318498" y="60621"/>
                  <a:pt x="319518" y="63279"/>
                </a:cubicBezTo>
                <a:cubicBezTo>
                  <a:pt x="327576" y="81715"/>
                  <a:pt x="320270" y="99839"/>
                  <a:pt x="313437" y="116166"/>
                </a:cubicBezTo>
                <a:cubicBezTo>
                  <a:pt x="307139" y="131274"/>
                  <a:pt x="302007" y="145305"/>
                  <a:pt x="307398" y="158093"/>
                </a:cubicBezTo>
                <a:cubicBezTo>
                  <a:pt x="307440" y="158194"/>
                  <a:pt x="307440" y="158274"/>
                  <a:pt x="307413" y="158375"/>
                </a:cubicBezTo>
                <a:cubicBezTo>
                  <a:pt x="307561" y="158954"/>
                  <a:pt x="307674" y="159563"/>
                  <a:pt x="307674" y="160187"/>
                </a:cubicBezTo>
                <a:cubicBezTo>
                  <a:pt x="307674" y="164210"/>
                  <a:pt x="304414" y="167482"/>
                  <a:pt x="300425" y="167482"/>
                </a:cubicBezTo>
                <a:cubicBezTo>
                  <a:pt x="297644" y="167482"/>
                  <a:pt x="295251" y="165881"/>
                  <a:pt x="294041" y="163555"/>
                </a:cubicBezTo>
                <a:lnTo>
                  <a:pt x="294006" y="163555"/>
                </a:lnTo>
                <a:cubicBezTo>
                  <a:pt x="293964" y="163475"/>
                  <a:pt x="293935" y="163389"/>
                  <a:pt x="293893" y="163304"/>
                </a:cubicBezTo>
                <a:cubicBezTo>
                  <a:pt x="293809" y="163102"/>
                  <a:pt x="293717" y="162906"/>
                  <a:pt x="293648" y="162694"/>
                </a:cubicBezTo>
                <a:cubicBezTo>
                  <a:pt x="286153" y="144525"/>
                  <a:pt x="293590" y="126703"/>
                  <a:pt x="300304" y="110618"/>
                </a:cubicBezTo>
                <a:cubicBezTo>
                  <a:pt x="306667" y="95364"/>
                  <a:pt x="312297" y="81856"/>
                  <a:pt x="306477" y="68676"/>
                </a:cubicBezTo>
                <a:lnTo>
                  <a:pt x="306420" y="68505"/>
                </a:lnTo>
                <a:cubicBezTo>
                  <a:pt x="306393" y="68465"/>
                  <a:pt x="306377" y="68419"/>
                  <a:pt x="306364" y="68379"/>
                </a:cubicBezTo>
                <a:cubicBezTo>
                  <a:pt x="306351" y="68349"/>
                  <a:pt x="306351" y="68324"/>
                  <a:pt x="306351" y="68294"/>
                </a:cubicBezTo>
                <a:cubicBezTo>
                  <a:pt x="306061" y="67528"/>
                  <a:pt x="305885" y="66708"/>
                  <a:pt x="305885" y="65842"/>
                </a:cubicBezTo>
                <a:cubicBezTo>
                  <a:pt x="305885" y="61920"/>
                  <a:pt x="309058" y="58738"/>
                  <a:pt x="312951" y="58738"/>
                </a:cubicBezTo>
                <a:close/>
                <a:moveTo>
                  <a:pt x="138874" y="58738"/>
                </a:moveTo>
                <a:cubicBezTo>
                  <a:pt x="141944" y="58738"/>
                  <a:pt x="144555" y="60621"/>
                  <a:pt x="145600" y="63279"/>
                </a:cubicBezTo>
                <a:cubicBezTo>
                  <a:pt x="153855" y="81715"/>
                  <a:pt x="146370" y="99839"/>
                  <a:pt x="139371" y="116166"/>
                </a:cubicBezTo>
                <a:cubicBezTo>
                  <a:pt x="132919" y="131274"/>
                  <a:pt x="127662" y="145305"/>
                  <a:pt x="133184" y="158093"/>
                </a:cubicBezTo>
                <a:cubicBezTo>
                  <a:pt x="133228" y="158194"/>
                  <a:pt x="133228" y="158274"/>
                  <a:pt x="133200" y="158375"/>
                </a:cubicBezTo>
                <a:cubicBezTo>
                  <a:pt x="133351" y="158954"/>
                  <a:pt x="133467" y="159563"/>
                  <a:pt x="133467" y="160187"/>
                </a:cubicBezTo>
                <a:cubicBezTo>
                  <a:pt x="133467" y="164195"/>
                  <a:pt x="130128" y="167482"/>
                  <a:pt x="126041" y="167482"/>
                </a:cubicBezTo>
                <a:cubicBezTo>
                  <a:pt x="123193" y="167482"/>
                  <a:pt x="120741" y="165881"/>
                  <a:pt x="119501" y="163555"/>
                </a:cubicBezTo>
                <a:lnTo>
                  <a:pt x="119466" y="163555"/>
                </a:lnTo>
                <a:cubicBezTo>
                  <a:pt x="119423" y="163475"/>
                  <a:pt x="119393" y="163389"/>
                  <a:pt x="119350" y="163304"/>
                </a:cubicBezTo>
                <a:cubicBezTo>
                  <a:pt x="119264" y="163102"/>
                  <a:pt x="119169" y="162906"/>
                  <a:pt x="119099" y="162694"/>
                </a:cubicBezTo>
                <a:cubicBezTo>
                  <a:pt x="111421" y="144525"/>
                  <a:pt x="119040" y="126703"/>
                  <a:pt x="125918" y="110618"/>
                </a:cubicBezTo>
                <a:cubicBezTo>
                  <a:pt x="132436" y="95364"/>
                  <a:pt x="138204" y="81856"/>
                  <a:pt x="132241" y="68676"/>
                </a:cubicBezTo>
                <a:lnTo>
                  <a:pt x="132182" y="68505"/>
                </a:lnTo>
                <a:cubicBezTo>
                  <a:pt x="132155" y="68465"/>
                  <a:pt x="132139" y="68419"/>
                  <a:pt x="132126" y="68379"/>
                </a:cubicBezTo>
                <a:cubicBezTo>
                  <a:pt x="132112" y="68349"/>
                  <a:pt x="132112" y="68324"/>
                  <a:pt x="132112" y="68294"/>
                </a:cubicBezTo>
                <a:cubicBezTo>
                  <a:pt x="131815" y="67528"/>
                  <a:pt x="131634" y="66708"/>
                  <a:pt x="131634" y="65842"/>
                </a:cubicBezTo>
                <a:cubicBezTo>
                  <a:pt x="131634" y="61920"/>
                  <a:pt x="134886" y="58738"/>
                  <a:pt x="138874" y="58738"/>
                </a:cubicBezTo>
                <a:close/>
                <a:moveTo>
                  <a:pt x="240474" y="0"/>
                </a:moveTo>
                <a:cubicBezTo>
                  <a:pt x="243544" y="0"/>
                  <a:pt x="246155" y="1897"/>
                  <a:pt x="247200" y="4574"/>
                </a:cubicBezTo>
                <a:cubicBezTo>
                  <a:pt x="255455" y="23145"/>
                  <a:pt x="247971" y="41401"/>
                  <a:pt x="240971" y="57847"/>
                </a:cubicBezTo>
                <a:cubicBezTo>
                  <a:pt x="234519" y="73066"/>
                  <a:pt x="229262" y="87199"/>
                  <a:pt x="234785" y="100080"/>
                </a:cubicBezTo>
                <a:cubicBezTo>
                  <a:pt x="234828" y="100182"/>
                  <a:pt x="234828" y="100263"/>
                  <a:pt x="234800" y="100364"/>
                </a:cubicBezTo>
                <a:cubicBezTo>
                  <a:pt x="234952" y="100948"/>
                  <a:pt x="235068" y="101561"/>
                  <a:pt x="235068" y="102190"/>
                </a:cubicBezTo>
                <a:cubicBezTo>
                  <a:pt x="235068" y="106242"/>
                  <a:pt x="231728" y="109538"/>
                  <a:pt x="227642" y="109538"/>
                </a:cubicBezTo>
                <a:cubicBezTo>
                  <a:pt x="224793" y="109538"/>
                  <a:pt x="222341" y="107925"/>
                  <a:pt x="221102" y="105583"/>
                </a:cubicBezTo>
                <a:lnTo>
                  <a:pt x="221066" y="105583"/>
                </a:lnTo>
                <a:cubicBezTo>
                  <a:pt x="221023" y="105501"/>
                  <a:pt x="220994" y="105415"/>
                  <a:pt x="220950" y="105329"/>
                </a:cubicBezTo>
                <a:cubicBezTo>
                  <a:pt x="220864" y="105126"/>
                  <a:pt x="220778" y="104928"/>
                  <a:pt x="220699" y="104715"/>
                </a:cubicBezTo>
                <a:cubicBezTo>
                  <a:pt x="213022" y="86413"/>
                  <a:pt x="220640" y="68461"/>
                  <a:pt x="227518" y="52259"/>
                </a:cubicBezTo>
                <a:cubicBezTo>
                  <a:pt x="234036" y="36893"/>
                  <a:pt x="239804" y="23287"/>
                  <a:pt x="233842" y="10011"/>
                </a:cubicBezTo>
                <a:lnTo>
                  <a:pt x="233783" y="9838"/>
                </a:lnTo>
                <a:cubicBezTo>
                  <a:pt x="233755" y="9798"/>
                  <a:pt x="233740" y="9752"/>
                  <a:pt x="233726" y="9711"/>
                </a:cubicBezTo>
                <a:cubicBezTo>
                  <a:pt x="233712" y="9681"/>
                  <a:pt x="233712" y="9656"/>
                  <a:pt x="233712" y="9625"/>
                </a:cubicBezTo>
                <a:cubicBezTo>
                  <a:pt x="233415" y="8870"/>
                  <a:pt x="233235" y="8028"/>
                  <a:pt x="233235" y="7156"/>
                </a:cubicBezTo>
                <a:cubicBezTo>
                  <a:pt x="233235" y="3205"/>
                  <a:pt x="236486" y="0"/>
                  <a:pt x="24047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5" name="powerpoint template design by DAJU_PPT正版来源小红书大橘PPT微信DAJU_PPT请勿抄袭搬运！盗版必究！"/>
          <p:cNvSpPr/>
          <p:nvPr/>
        </p:nvSpPr>
        <p:spPr bwMode="auto">
          <a:xfrm>
            <a:off x="7275618" y="3620293"/>
            <a:ext cx="464355" cy="465119"/>
          </a:xfrm>
          <a:custGeom>
            <a:avLst/>
            <a:gdLst>
              <a:gd name="connsiteX0" fmla="*/ 188526 w 464355"/>
              <a:gd name="connsiteY0" fmla="*/ 319881 h 465119"/>
              <a:gd name="connsiteX1" fmla="*/ 203211 w 464355"/>
              <a:gd name="connsiteY1" fmla="*/ 334169 h 465119"/>
              <a:gd name="connsiteX2" fmla="*/ 188526 w 464355"/>
              <a:gd name="connsiteY2" fmla="*/ 348455 h 465119"/>
              <a:gd name="connsiteX3" fmla="*/ 173842 w 464355"/>
              <a:gd name="connsiteY3" fmla="*/ 334169 h 465119"/>
              <a:gd name="connsiteX4" fmla="*/ 188526 w 464355"/>
              <a:gd name="connsiteY4" fmla="*/ 319881 h 465119"/>
              <a:gd name="connsiteX5" fmla="*/ 239326 w 464355"/>
              <a:gd name="connsiteY5" fmla="*/ 247174 h 465119"/>
              <a:gd name="connsiteX6" fmla="*/ 217654 w 464355"/>
              <a:gd name="connsiteY6" fmla="*/ 269082 h 465119"/>
              <a:gd name="connsiteX7" fmla="*/ 239326 w 464355"/>
              <a:gd name="connsiteY7" fmla="*/ 290986 h 465119"/>
              <a:gd name="connsiteX8" fmla="*/ 260992 w 464355"/>
              <a:gd name="connsiteY8" fmla="*/ 269082 h 465119"/>
              <a:gd name="connsiteX9" fmla="*/ 239326 w 464355"/>
              <a:gd name="connsiteY9" fmla="*/ 247174 h 465119"/>
              <a:gd name="connsiteX10" fmla="*/ 144871 w 464355"/>
              <a:gd name="connsiteY10" fmla="*/ 232767 h 465119"/>
              <a:gd name="connsiteX11" fmla="*/ 130382 w 464355"/>
              <a:gd name="connsiteY11" fmla="*/ 247253 h 465119"/>
              <a:gd name="connsiteX12" fmla="*/ 144871 w 464355"/>
              <a:gd name="connsiteY12" fmla="*/ 261739 h 465119"/>
              <a:gd name="connsiteX13" fmla="*/ 159354 w 464355"/>
              <a:gd name="connsiteY13" fmla="*/ 247253 h 465119"/>
              <a:gd name="connsiteX14" fmla="*/ 144871 w 464355"/>
              <a:gd name="connsiteY14" fmla="*/ 232767 h 465119"/>
              <a:gd name="connsiteX15" fmla="*/ 239326 w 464355"/>
              <a:gd name="connsiteY15" fmla="*/ 232569 h 465119"/>
              <a:gd name="connsiteX16" fmla="*/ 275442 w 464355"/>
              <a:gd name="connsiteY16" fmla="*/ 269082 h 465119"/>
              <a:gd name="connsiteX17" fmla="*/ 239326 w 464355"/>
              <a:gd name="connsiteY17" fmla="*/ 305591 h 465119"/>
              <a:gd name="connsiteX18" fmla="*/ 203211 w 464355"/>
              <a:gd name="connsiteY18" fmla="*/ 269082 h 465119"/>
              <a:gd name="connsiteX19" fmla="*/ 239326 w 464355"/>
              <a:gd name="connsiteY19" fmla="*/ 232569 h 465119"/>
              <a:gd name="connsiteX20" fmla="*/ 144871 w 464355"/>
              <a:gd name="connsiteY20" fmla="*/ 218281 h 465119"/>
              <a:gd name="connsiteX21" fmla="*/ 173843 w 464355"/>
              <a:gd name="connsiteY21" fmla="*/ 247253 h 465119"/>
              <a:gd name="connsiteX22" fmla="*/ 144871 w 464355"/>
              <a:gd name="connsiteY22" fmla="*/ 276222 h 465119"/>
              <a:gd name="connsiteX23" fmla="*/ 115899 w 464355"/>
              <a:gd name="connsiteY23" fmla="*/ 247253 h 465119"/>
              <a:gd name="connsiteX24" fmla="*/ 144871 w 464355"/>
              <a:gd name="connsiteY24" fmla="*/ 218281 h 465119"/>
              <a:gd name="connsiteX25" fmla="*/ 128002 w 464355"/>
              <a:gd name="connsiteY25" fmla="*/ 189087 h 465119"/>
              <a:gd name="connsiteX26" fmla="*/ 37729 w 464355"/>
              <a:gd name="connsiteY26" fmla="*/ 225284 h 465119"/>
              <a:gd name="connsiteX27" fmla="*/ 29288 w 464355"/>
              <a:gd name="connsiteY27" fmla="*/ 235899 h 465119"/>
              <a:gd name="connsiteX28" fmla="*/ 33302 w 464355"/>
              <a:gd name="connsiteY28" fmla="*/ 248875 h 465119"/>
              <a:gd name="connsiteX29" fmla="*/ 218097 w 464355"/>
              <a:gd name="connsiteY29" fmla="*/ 431810 h 465119"/>
              <a:gd name="connsiteX30" fmla="*/ 227994 w 464355"/>
              <a:gd name="connsiteY30" fmla="*/ 436064 h 465119"/>
              <a:gd name="connsiteX31" fmla="*/ 231319 w 464355"/>
              <a:gd name="connsiteY31" fmla="*/ 435771 h 465119"/>
              <a:gd name="connsiteX32" fmla="*/ 241866 w 464355"/>
              <a:gd name="connsiteY32" fmla="*/ 426873 h 465119"/>
              <a:gd name="connsiteX33" fmla="*/ 310515 w 464355"/>
              <a:gd name="connsiteY33" fmla="*/ 254807 h 465119"/>
              <a:gd name="connsiteX34" fmla="*/ 128002 w 464355"/>
              <a:gd name="connsiteY34" fmla="*/ 189087 h 465119"/>
              <a:gd name="connsiteX35" fmla="*/ 420699 w 464355"/>
              <a:gd name="connsiteY35" fmla="*/ 101600 h 465119"/>
              <a:gd name="connsiteX36" fmla="*/ 434986 w 464355"/>
              <a:gd name="connsiteY36" fmla="*/ 116285 h 465119"/>
              <a:gd name="connsiteX37" fmla="*/ 420699 w 464355"/>
              <a:gd name="connsiteY37" fmla="*/ 130968 h 465119"/>
              <a:gd name="connsiteX38" fmla="*/ 406411 w 464355"/>
              <a:gd name="connsiteY38" fmla="*/ 116285 h 465119"/>
              <a:gd name="connsiteX39" fmla="*/ 420699 w 464355"/>
              <a:gd name="connsiteY39" fmla="*/ 101600 h 465119"/>
              <a:gd name="connsiteX40" fmla="*/ 269471 w 464355"/>
              <a:gd name="connsiteY40" fmla="*/ 74838 h 465119"/>
              <a:gd name="connsiteX41" fmla="*/ 248949 w 464355"/>
              <a:gd name="connsiteY41" fmla="*/ 95404 h 465119"/>
              <a:gd name="connsiteX42" fmla="*/ 248949 w 464355"/>
              <a:gd name="connsiteY42" fmla="*/ 105688 h 465119"/>
              <a:gd name="connsiteX43" fmla="*/ 273859 w 464355"/>
              <a:gd name="connsiteY43" fmla="*/ 130606 h 465119"/>
              <a:gd name="connsiteX44" fmla="*/ 150570 w 464355"/>
              <a:gd name="connsiteY44" fmla="*/ 180052 h 465119"/>
              <a:gd name="connsiteX45" fmla="*/ 188210 w 464355"/>
              <a:gd name="connsiteY45" fmla="*/ 185926 h 465119"/>
              <a:gd name="connsiteX46" fmla="*/ 316398 w 464355"/>
              <a:gd name="connsiteY46" fmla="*/ 240036 h 465119"/>
              <a:gd name="connsiteX47" fmla="*/ 314646 w 464355"/>
              <a:gd name="connsiteY47" fmla="*/ 244445 h 465119"/>
              <a:gd name="connsiteX48" fmla="*/ 335444 w 464355"/>
              <a:gd name="connsiteY48" fmla="*/ 192287 h 465119"/>
              <a:gd name="connsiteX49" fmla="*/ 361121 w 464355"/>
              <a:gd name="connsiteY49" fmla="*/ 217947 h 465119"/>
              <a:gd name="connsiteX50" fmla="*/ 371391 w 464355"/>
              <a:gd name="connsiteY50" fmla="*/ 217947 h 465119"/>
              <a:gd name="connsiteX51" fmla="*/ 391894 w 464355"/>
              <a:gd name="connsiteY51" fmla="*/ 197419 h 465119"/>
              <a:gd name="connsiteX52" fmla="*/ 391894 w 464355"/>
              <a:gd name="connsiteY52" fmla="*/ 187136 h 465119"/>
              <a:gd name="connsiteX53" fmla="*/ 279742 w 464355"/>
              <a:gd name="connsiteY53" fmla="*/ 74838 h 465119"/>
              <a:gd name="connsiteX54" fmla="*/ 269471 w 464355"/>
              <a:gd name="connsiteY54" fmla="*/ 74838 h 465119"/>
              <a:gd name="connsiteX55" fmla="*/ 274606 w 464355"/>
              <a:gd name="connsiteY55" fmla="*/ 43656 h 465119"/>
              <a:gd name="connsiteX56" fmla="*/ 300263 w 464355"/>
              <a:gd name="connsiteY56" fmla="*/ 54290 h 465119"/>
              <a:gd name="connsiteX57" fmla="*/ 412436 w 464355"/>
              <a:gd name="connsiteY57" fmla="*/ 166588 h 465119"/>
              <a:gd name="connsiteX58" fmla="*/ 423080 w 464355"/>
              <a:gd name="connsiteY58" fmla="*/ 192287 h 465119"/>
              <a:gd name="connsiteX59" fmla="*/ 412357 w 464355"/>
              <a:gd name="connsiteY59" fmla="*/ 218044 h 465119"/>
              <a:gd name="connsiteX60" fmla="*/ 391913 w 464355"/>
              <a:gd name="connsiteY60" fmla="*/ 238514 h 465119"/>
              <a:gd name="connsiteX61" fmla="*/ 366236 w 464355"/>
              <a:gd name="connsiteY61" fmla="*/ 249168 h 465119"/>
              <a:gd name="connsiteX62" fmla="*/ 346384 w 464355"/>
              <a:gd name="connsiteY62" fmla="*/ 243255 h 465119"/>
              <a:gd name="connsiteX63" fmla="*/ 268822 w 464355"/>
              <a:gd name="connsiteY63" fmla="*/ 437644 h 465119"/>
              <a:gd name="connsiteX64" fmla="*/ 237222 w 464355"/>
              <a:gd name="connsiteY64" fmla="*/ 464221 h 465119"/>
              <a:gd name="connsiteX65" fmla="*/ 228348 w 464355"/>
              <a:gd name="connsiteY65" fmla="*/ 465119 h 465119"/>
              <a:gd name="connsiteX66" fmla="*/ 227247 w 464355"/>
              <a:gd name="connsiteY66" fmla="*/ 465119 h 465119"/>
              <a:gd name="connsiteX67" fmla="*/ 197575 w 464355"/>
              <a:gd name="connsiteY67" fmla="*/ 452377 h 465119"/>
              <a:gd name="connsiteX68" fmla="*/ 12879 w 464355"/>
              <a:gd name="connsiteY68" fmla="*/ 269539 h 465119"/>
              <a:gd name="connsiteX69" fmla="*/ 758 w 464355"/>
              <a:gd name="connsiteY69" fmla="*/ 230494 h 465119"/>
              <a:gd name="connsiteX70" fmla="*/ 26062 w 464355"/>
              <a:gd name="connsiteY70" fmla="*/ 198668 h 465119"/>
              <a:gd name="connsiteX71" fmla="*/ 223174 w 464355"/>
              <a:gd name="connsiteY71" fmla="*/ 119620 h 465119"/>
              <a:gd name="connsiteX72" fmla="*/ 217782 w 464355"/>
              <a:gd name="connsiteY72" fmla="*/ 100536 h 465119"/>
              <a:gd name="connsiteX73" fmla="*/ 228447 w 464355"/>
              <a:gd name="connsiteY73" fmla="*/ 74838 h 465119"/>
              <a:gd name="connsiteX74" fmla="*/ 248929 w 464355"/>
              <a:gd name="connsiteY74" fmla="*/ 54310 h 465119"/>
              <a:gd name="connsiteX75" fmla="*/ 274606 w 464355"/>
              <a:gd name="connsiteY75" fmla="*/ 43656 h 465119"/>
              <a:gd name="connsiteX76" fmla="*/ 428240 w 464355"/>
              <a:gd name="connsiteY76" fmla="*/ 14605 h 465119"/>
              <a:gd name="connsiteX77" fmla="*/ 406570 w 464355"/>
              <a:gd name="connsiteY77" fmla="*/ 36512 h 465119"/>
              <a:gd name="connsiteX78" fmla="*/ 428240 w 464355"/>
              <a:gd name="connsiteY78" fmla="*/ 58416 h 465119"/>
              <a:gd name="connsiteX79" fmla="*/ 449909 w 464355"/>
              <a:gd name="connsiteY79" fmla="*/ 36512 h 465119"/>
              <a:gd name="connsiteX80" fmla="*/ 428240 w 464355"/>
              <a:gd name="connsiteY80" fmla="*/ 14605 h 465119"/>
              <a:gd name="connsiteX81" fmla="*/ 428240 w 464355"/>
              <a:gd name="connsiteY81" fmla="*/ 0 h 465119"/>
              <a:gd name="connsiteX82" fmla="*/ 464355 w 464355"/>
              <a:gd name="connsiteY82" fmla="*/ 36512 h 465119"/>
              <a:gd name="connsiteX83" fmla="*/ 428240 w 464355"/>
              <a:gd name="connsiteY83" fmla="*/ 73021 h 465119"/>
              <a:gd name="connsiteX84" fmla="*/ 392124 w 464355"/>
              <a:gd name="connsiteY84" fmla="*/ 36512 h 465119"/>
              <a:gd name="connsiteX85" fmla="*/ 428240 w 464355"/>
              <a:gd name="connsiteY85" fmla="*/ 0 h 4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464355" h="465119">
                <a:moveTo>
                  <a:pt x="188526" y="319881"/>
                </a:moveTo>
                <a:cubicBezTo>
                  <a:pt x="196627" y="319881"/>
                  <a:pt x="203211" y="326271"/>
                  <a:pt x="203211" y="334169"/>
                </a:cubicBezTo>
                <a:cubicBezTo>
                  <a:pt x="203211" y="342065"/>
                  <a:pt x="196627" y="348455"/>
                  <a:pt x="188526" y="348455"/>
                </a:cubicBezTo>
                <a:cubicBezTo>
                  <a:pt x="180424" y="348455"/>
                  <a:pt x="173842" y="342065"/>
                  <a:pt x="173842" y="334169"/>
                </a:cubicBezTo>
                <a:cubicBezTo>
                  <a:pt x="173842" y="326271"/>
                  <a:pt x="180424" y="319881"/>
                  <a:pt x="188526" y="319881"/>
                </a:cubicBezTo>
                <a:close/>
                <a:moveTo>
                  <a:pt x="239326" y="247174"/>
                </a:moveTo>
                <a:cubicBezTo>
                  <a:pt x="227348" y="247174"/>
                  <a:pt x="217654" y="256985"/>
                  <a:pt x="217654" y="269082"/>
                </a:cubicBezTo>
                <a:cubicBezTo>
                  <a:pt x="217654" y="281175"/>
                  <a:pt x="227348" y="290986"/>
                  <a:pt x="239326" y="290986"/>
                </a:cubicBezTo>
                <a:cubicBezTo>
                  <a:pt x="251301" y="290986"/>
                  <a:pt x="260992" y="281175"/>
                  <a:pt x="260992" y="269082"/>
                </a:cubicBezTo>
                <a:cubicBezTo>
                  <a:pt x="260992" y="256985"/>
                  <a:pt x="251301" y="247174"/>
                  <a:pt x="239326" y="247174"/>
                </a:cubicBezTo>
                <a:close/>
                <a:moveTo>
                  <a:pt x="144871" y="232767"/>
                </a:moveTo>
                <a:cubicBezTo>
                  <a:pt x="136877" y="232767"/>
                  <a:pt x="130382" y="239246"/>
                  <a:pt x="130382" y="247253"/>
                </a:cubicBezTo>
                <a:cubicBezTo>
                  <a:pt x="130382" y="255258"/>
                  <a:pt x="136877" y="261739"/>
                  <a:pt x="144871" y="261739"/>
                </a:cubicBezTo>
                <a:cubicBezTo>
                  <a:pt x="152862" y="261739"/>
                  <a:pt x="159354" y="255258"/>
                  <a:pt x="159354" y="247253"/>
                </a:cubicBezTo>
                <a:cubicBezTo>
                  <a:pt x="159354" y="239246"/>
                  <a:pt x="152862" y="232767"/>
                  <a:pt x="144871" y="232767"/>
                </a:cubicBezTo>
                <a:close/>
                <a:moveTo>
                  <a:pt x="239326" y="232569"/>
                </a:moveTo>
                <a:cubicBezTo>
                  <a:pt x="259230" y="232569"/>
                  <a:pt x="275442" y="248942"/>
                  <a:pt x="275442" y="269082"/>
                </a:cubicBezTo>
                <a:cubicBezTo>
                  <a:pt x="275442" y="289218"/>
                  <a:pt x="259230" y="305591"/>
                  <a:pt x="239326" y="305591"/>
                </a:cubicBezTo>
                <a:cubicBezTo>
                  <a:pt x="219419" y="305591"/>
                  <a:pt x="203211" y="289218"/>
                  <a:pt x="203211" y="269082"/>
                </a:cubicBezTo>
                <a:cubicBezTo>
                  <a:pt x="203211" y="248942"/>
                  <a:pt x="219419" y="232569"/>
                  <a:pt x="239326" y="232569"/>
                </a:cubicBezTo>
                <a:close/>
                <a:moveTo>
                  <a:pt x="144871" y="218281"/>
                </a:moveTo>
                <a:cubicBezTo>
                  <a:pt x="160848" y="218281"/>
                  <a:pt x="173843" y="231281"/>
                  <a:pt x="173843" y="247253"/>
                </a:cubicBezTo>
                <a:cubicBezTo>
                  <a:pt x="173843" y="263223"/>
                  <a:pt x="160848" y="276222"/>
                  <a:pt x="144871" y="276222"/>
                </a:cubicBezTo>
                <a:cubicBezTo>
                  <a:pt x="128891" y="276222"/>
                  <a:pt x="115899" y="263223"/>
                  <a:pt x="115899" y="247253"/>
                </a:cubicBezTo>
                <a:cubicBezTo>
                  <a:pt x="115899" y="231281"/>
                  <a:pt x="128891" y="218281"/>
                  <a:pt x="144871" y="218281"/>
                </a:cubicBezTo>
                <a:close/>
                <a:moveTo>
                  <a:pt x="128002" y="189087"/>
                </a:moveTo>
                <a:lnTo>
                  <a:pt x="37729" y="225284"/>
                </a:lnTo>
                <a:cubicBezTo>
                  <a:pt x="33361" y="227215"/>
                  <a:pt x="30174" y="231177"/>
                  <a:pt x="29288" y="235899"/>
                </a:cubicBezTo>
                <a:cubicBezTo>
                  <a:pt x="28403" y="240621"/>
                  <a:pt x="29898" y="245480"/>
                  <a:pt x="33302" y="248875"/>
                </a:cubicBezTo>
                <a:lnTo>
                  <a:pt x="218097" y="431810"/>
                </a:lnTo>
                <a:cubicBezTo>
                  <a:pt x="220754" y="434503"/>
                  <a:pt x="224315" y="435966"/>
                  <a:pt x="227994" y="436064"/>
                </a:cubicBezTo>
                <a:cubicBezTo>
                  <a:pt x="229096" y="436083"/>
                  <a:pt x="230218" y="435986"/>
                  <a:pt x="231319" y="435771"/>
                </a:cubicBezTo>
                <a:cubicBezTo>
                  <a:pt x="236101" y="434776"/>
                  <a:pt x="240055" y="431420"/>
                  <a:pt x="241866" y="426873"/>
                </a:cubicBezTo>
                <a:cubicBezTo>
                  <a:pt x="241866" y="426873"/>
                  <a:pt x="310515" y="254807"/>
                  <a:pt x="310515" y="254807"/>
                </a:cubicBezTo>
                <a:cubicBezTo>
                  <a:pt x="249677" y="189828"/>
                  <a:pt x="188839" y="209322"/>
                  <a:pt x="128002" y="189087"/>
                </a:cubicBezTo>
                <a:close/>
                <a:moveTo>
                  <a:pt x="420699" y="101600"/>
                </a:moveTo>
                <a:cubicBezTo>
                  <a:pt x="428581" y="101600"/>
                  <a:pt x="434986" y="108167"/>
                  <a:pt x="434986" y="116285"/>
                </a:cubicBezTo>
                <a:cubicBezTo>
                  <a:pt x="434986" y="124401"/>
                  <a:pt x="428581" y="130968"/>
                  <a:pt x="420699" y="130968"/>
                </a:cubicBezTo>
                <a:cubicBezTo>
                  <a:pt x="412815" y="130968"/>
                  <a:pt x="406411" y="124401"/>
                  <a:pt x="406411" y="116285"/>
                </a:cubicBezTo>
                <a:cubicBezTo>
                  <a:pt x="406411" y="108167"/>
                  <a:pt x="412815" y="101600"/>
                  <a:pt x="420699" y="101600"/>
                </a:cubicBezTo>
                <a:close/>
                <a:moveTo>
                  <a:pt x="269471" y="74838"/>
                </a:moveTo>
                <a:lnTo>
                  <a:pt x="248949" y="95404"/>
                </a:lnTo>
                <a:cubicBezTo>
                  <a:pt x="246116" y="98253"/>
                  <a:pt x="246116" y="102839"/>
                  <a:pt x="248949" y="105688"/>
                </a:cubicBezTo>
                <a:lnTo>
                  <a:pt x="273859" y="130606"/>
                </a:lnTo>
                <a:lnTo>
                  <a:pt x="150570" y="180052"/>
                </a:lnTo>
                <a:cubicBezTo>
                  <a:pt x="162848" y="182706"/>
                  <a:pt x="175322" y="184345"/>
                  <a:pt x="188210" y="185926"/>
                </a:cubicBezTo>
                <a:cubicBezTo>
                  <a:pt x="228270" y="190863"/>
                  <a:pt x="272698" y="196365"/>
                  <a:pt x="316398" y="240036"/>
                </a:cubicBezTo>
                <a:lnTo>
                  <a:pt x="314646" y="244445"/>
                </a:lnTo>
                <a:lnTo>
                  <a:pt x="335444" y="192287"/>
                </a:lnTo>
                <a:lnTo>
                  <a:pt x="361121" y="217947"/>
                </a:lnTo>
                <a:cubicBezTo>
                  <a:pt x="363954" y="220815"/>
                  <a:pt x="368538" y="220815"/>
                  <a:pt x="371391" y="217947"/>
                </a:cubicBezTo>
                <a:lnTo>
                  <a:pt x="391894" y="197419"/>
                </a:lnTo>
                <a:cubicBezTo>
                  <a:pt x="394747" y="194570"/>
                  <a:pt x="394747" y="189985"/>
                  <a:pt x="391894" y="187136"/>
                </a:cubicBezTo>
                <a:lnTo>
                  <a:pt x="279742" y="74838"/>
                </a:lnTo>
                <a:cubicBezTo>
                  <a:pt x="276908" y="72008"/>
                  <a:pt x="272324" y="72008"/>
                  <a:pt x="269471" y="74838"/>
                </a:cubicBezTo>
                <a:close/>
                <a:moveTo>
                  <a:pt x="274606" y="43656"/>
                </a:moveTo>
                <a:cubicBezTo>
                  <a:pt x="284306" y="43656"/>
                  <a:pt x="293416" y="47422"/>
                  <a:pt x="300263" y="54290"/>
                </a:cubicBezTo>
                <a:cubicBezTo>
                  <a:pt x="300263" y="54290"/>
                  <a:pt x="412436" y="166588"/>
                  <a:pt x="412436" y="166588"/>
                </a:cubicBezTo>
                <a:cubicBezTo>
                  <a:pt x="419263" y="173379"/>
                  <a:pt x="423080" y="182531"/>
                  <a:pt x="423080" y="192287"/>
                </a:cubicBezTo>
                <a:cubicBezTo>
                  <a:pt x="423080" y="202024"/>
                  <a:pt x="419263" y="211176"/>
                  <a:pt x="412357" y="218044"/>
                </a:cubicBezTo>
                <a:lnTo>
                  <a:pt x="391913" y="238514"/>
                </a:lnTo>
                <a:cubicBezTo>
                  <a:pt x="385066" y="245382"/>
                  <a:pt x="375956" y="249168"/>
                  <a:pt x="366236" y="249168"/>
                </a:cubicBezTo>
                <a:cubicBezTo>
                  <a:pt x="359094" y="249168"/>
                  <a:pt x="352247" y="247099"/>
                  <a:pt x="346384" y="243255"/>
                </a:cubicBezTo>
                <a:lnTo>
                  <a:pt x="268822" y="437644"/>
                </a:lnTo>
                <a:cubicBezTo>
                  <a:pt x="263470" y="451245"/>
                  <a:pt x="251645" y="461216"/>
                  <a:pt x="237222" y="464221"/>
                </a:cubicBezTo>
                <a:cubicBezTo>
                  <a:pt x="234271" y="464826"/>
                  <a:pt x="231280" y="465119"/>
                  <a:pt x="228348" y="465119"/>
                </a:cubicBezTo>
                <a:cubicBezTo>
                  <a:pt x="228112" y="465119"/>
                  <a:pt x="227502" y="465119"/>
                  <a:pt x="227247" y="465119"/>
                </a:cubicBezTo>
                <a:cubicBezTo>
                  <a:pt x="216090" y="464865"/>
                  <a:pt x="205524" y="460338"/>
                  <a:pt x="197575" y="452377"/>
                </a:cubicBezTo>
                <a:lnTo>
                  <a:pt x="12879" y="269539"/>
                </a:lnTo>
                <a:cubicBezTo>
                  <a:pt x="2569" y="259236"/>
                  <a:pt x="-1917" y="244680"/>
                  <a:pt x="758" y="230494"/>
                </a:cubicBezTo>
                <a:cubicBezTo>
                  <a:pt x="3415" y="216366"/>
                  <a:pt x="12879" y="204463"/>
                  <a:pt x="26062" y="198668"/>
                </a:cubicBezTo>
                <a:lnTo>
                  <a:pt x="223174" y="119620"/>
                </a:lnTo>
                <a:cubicBezTo>
                  <a:pt x="219671" y="113923"/>
                  <a:pt x="217782" y="107366"/>
                  <a:pt x="217782" y="100536"/>
                </a:cubicBezTo>
                <a:cubicBezTo>
                  <a:pt x="217782" y="90819"/>
                  <a:pt x="221580" y="81687"/>
                  <a:pt x="228447" y="74838"/>
                </a:cubicBezTo>
                <a:lnTo>
                  <a:pt x="248929" y="54310"/>
                </a:lnTo>
                <a:cubicBezTo>
                  <a:pt x="255796" y="47422"/>
                  <a:pt x="264906" y="43656"/>
                  <a:pt x="274606" y="43656"/>
                </a:cubicBezTo>
                <a:close/>
                <a:moveTo>
                  <a:pt x="428240" y="14605"/>
                </a:moveTo>
                <a:cubicBezTo>
                  <a:pt x="416261" y="14605"/>
                  <a:pt x="406570" y="24416"/>
                  <a:pt x="406570" y="36512"/>
                </a:cubicBezTo>
                <a:cubicBezTo>
                  <a:pt x="406570" y="48605"/>
                  <a:pt x="416261" y="58416"/>
                  <a:pt x="428240" y="58416"/>
                </a:cubicBezTo>
                <a:cubicBezTo>
                  <a:pt x="440215" y="58416"/>
                  <a:pt x="449909" y="48605"/>
                  <a:pt x="449909" y="36512"/>
                </a:cubicBezTo>
                <a:cubicBezTo>
                  <a:pt x="449909" y="24416"/>
                  <a:pt x="440215" y="14605"/>
                  <a:pt x="428240" y="14605"/>
                </a:cubicBezTo>
                <a:close/>
                <a:moveTo>
                  <a:pt x="428240" y="0"/>
                </a:moveTo>
                <a:cubicBezTo>
                  <a:pt x="448143" y="0"/>
                  <a:pt x="464355" y="16373"/>
                  <a:pt x="464355" y="36512"/>
                </a:cubicBezTo>
                <a:cubicBezTo>
                  <a:pt x="464355" y="56648"/>
                  <a:pt x="448143" y="73021"/>
                  <a:pt x="428240" y="73021"/>
                </a:cubicBezTo>
                <a:cubicBezTo>
                  <a:pt x="408333" y="73021"/>
                  <a:pt x="392124" y="56648"/>
                  <a:pt x="392124" y="36512"/>
                </a:cubicBezTo>
                <a:cubicBezTo>
                  <a:pt x="392124" y="16373"/>
                  <a:pt x="408333" y="0"/>
                  <a:pt x="42824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powerpoint template design by DAJU_PPT正版来源小红书大橘PPT微信DAJU_PPT请勿抄袭搬运！盗版必究！"/>
          <p:cNvSpPr/>
          <p:nvPr/>
        </p:nvSpPr>
        <p:spPr bwMode="auto">
          <a:xfrm>
            <a:off x="6346148" y="3649661"/>
            <a:ext cx="465138" cy="406396"/>
          </a:xfrm>
          <a:custGeom>
            <a:avLst/>
            <a:gdLst>
              <a:gd name="connsiteX0" fmla="*/ 435769 w 465138"/>
              <a:gd name="connsiteY0" fmla="*/ 319087 h 406396"/>
              <a:gd name="connsiteX1" fmla="*/ 465138 w 465138"/>
              <a:gd name="connsiteY1" fmla="*/ 377296 h 406396"/>
              <a:gd name="connsiteX2" fmla="*/ 435769 w 465138"/>
              <a:gd name="connsiteY2" fmla="*/ 406396 h 406396"/>
              <a:gd name="connsiteX3" fmla="*/ 406400 w 465138"/>
              <a:gd name="connsiteY3" fmla="*/ 377296 h 406396"/>
              <a:gd name="connsiteX4" fmla="*/ 435769 w 465138"/>
              <a:gd name="connsiteY4" fmla="*/ 319087 h 406396"/>
              <a:gd name="connsiteX5" fmla="*/ 101727 w 465138"/>
              <a:gd name="connsiteY5" fmla="*/ 145332 h 406396"/>
              <a:gd name="connsiteX6" fmla="*/ 101727 w 465138"/>
              <a:gd name="connsiteY6" fmla="*/ 261518 h 406396"/>
              <a:gd name="connsiteX7" fmla="*/ 232569 w 465138"/>
              <a:gd name="connsiteY7" fmla="*/ 305099 h 406396"/>
              <a:gd name="connsiteX8" fmla="*/ 363367 w 465138"/>
              <a:gd name="connsiteY8" fmla="*/ 261518 h 406396"/>
              <a:gd name="connsiteX9" fmla="*/ 363367 w 465138"/>
              <a:gd name="connsiteY9" fmla="*/ 145332 h 406396"/>
              <a:gd name="connsiteX10" fmla="*/ 242367 w 465138"/>
              <a:gd name="connsiteY10" fmla="*/ 173242 h 406396"/>
              <a:gd name="connsiteX11" fmla="*/ 232569 w 465138"/>
              <a:gd name="connsiteY11" fmla="*/ 174340 h 406396"/>
              <a:gd name="connsiteX12" fmla="*/ 222943 w 465138"/>
              <a:gd name="connsiteY12" fmla="*/ 173273 h 406396"/>
              <a:gd name="connsiteX13" fmla="*/ 435769 w 465138"/>
              <a:gd name="connsiteY13" fmla="*/ 145256 h 406396"/>
              <a:gd name="connsiteX14" fmla="*/ 450056 w 465138"/>
              <a:gd name="connsiteY14" fmla="*/ 159755 h 406396"/>
              <a:gd name="connsiteX15" fmla="*/ 450056 w 465138"/>
              <a:gd name="connsiteY15" fmla="*/ 290293 h 406396"/>
              <a:gd name="connsiteX16" fmla="*/ 435769 w 465138"/>
              <a:gd name="connsiteY16" fmla="*/ 304792 h 406396"/>
              <a:gd name="connsiteX17" fmla="*/ 421481 w 465138"/>
              <a:gd name="connsiteY17" fmla="*/ 290293 h 406396"/>
              <a:gd name="connsiteX18" fmla="*/ 421481 w 465138"/>
              <a:gd name="connsiteY18" fmla="*/ 159755 h 406396"/>
              <a:gd name="connsiteX19" fmla="*/ 435769 w 465138"/>
              <a:gd name="connsiteY19" fmla="*/ 145256 h 406396"/>
              <a:gd name="connsiteX20" fmla="*/ 232569 w 465138"/>
              <a:gd name="connsiteY20" fmla="*/ 29054 h 406396"/>
              <a:gd name="connsiteX21" fmla="*/ 229296 w 465138"/>
              <a:gd name="connsiteY21" fmla="*/ 29425 h 406396"/>
              <a:gd name="connsiteX22" fmla="*/ 40333 w 465138"/>
              <a:gd name="connsiteY22" fmla="*/ 73007 h 406396"/>
              <a:gd name="connsiteX23" fmla="*/ 29049 w 465138"/>
              <a:gd name="connsiteY23" fmla="*/ 87162 h 406396"/>
              <a:gd name="connsiteX24" fmla="*/ 40333 w 465138"/>
              <a:gd name="connsiteY24" fmla="*/ 101334 h 406396"/>
              <a:gd name="connsiteX25" fmla="*/ 229296 w 465138"/>
              <a:gd name="connsiteY25" fmla="*/ 144915 h 406396"/>
              <a:gd name="connsiteX26" fmla="*/ 232569 w 465138"/>
              <a:gd name="connsiteY26" fmla="*/ 145286 h 406396"/>
              <a:gd name="connsiteX27" fmla="*/ 235820 w 465138"/>
              <a:gd name="connsiteY27" fmla="*/ 144915 h 406396"/>
              <a:gd name="connsiteX28" fmla="*/ 424783 w 465138"/>
              <a:gd name="connsiteY28" fmla="*/ 101334 h 406396"/>
              <a:gd name="connsiteX29" fmla="*/ 436046 w 465138"/>
              <a:gd name="connsiteY29" fmla="*/ 87162 h 406396"/>
              <a:gd name="connsiteX30" fmla="*/ 424783 w 465138"/>
              <a:gd name="connsiteY30" fmla="*/ 73007 h 406396"/>
              <a:gd name="connsiteX31" fmla="*/ 235820 w 465138"/>
              <a:gd name="connsiteY31" fmla="*/ 29425 h 406396"/>
              <a:gd name="connsiteX32" fmla="*/ 232569 w 465138"/>
              <a:gd name="connsiteY32" fmla="*/ 29054 h 406396"/>
              <a:gd name="connsiteX33" fmla="*/ 232569 w 465138"/>
              <a:gd name="connsiteY33" fmla="*/ 0 h 406396"/>
              <a:gd name="connsiteX34" fmla="*/ 242173 w 465138"/>
              <a:gd name="connsiteY34" fmla="*/ 1052 h 406396"/>
              <a:gd name="connsiteX35" fmla="*/ 431330 w 465138"/>
              <a:gd name="connsiteY35" fmla="*/ 44680 h 406396"/>
              <a:gd name="connsiteX36" fmla="*/ 465138 w 465138"/>
              <a:gd name="connsiteY36" fmla="*/ 87162 h 406396"/>
              <a:gd name="connsiteX37" fmla="*/ 431330 w 465138"/>
              <a:gd name="connsiteY37" fmla="*/ 129645 h 406396"/>
              <a:gd name="connsiteX38" fmla="*/ 392438 w 465138"/>
              <a:gd name="connsiteY38" fmla="*/ 138618 h 406396"/>
              <a:gd name="connsiteX39" fmla="*/ 392438 w 465138"/>
              <a:gd name="connsiteY39" fmla="*/ 261518 h 406396"/>
              <a:gd name="connsiteX40" fmla="*/ 232569 w 465138"/>
              <a:gd name="connsiteY40" fmla="*/ 334169 h 406396"/>
              <a:gd name="connsiteX41" fmla="*/ 72656 w 465138"/>
              <a:gd name="connsiteY41" fmla="*/ 261518 h 406396"/>
              <a:gd name="connsiteX42" fmla="*/ 72656 w 465138"/>
              <a:gd name="connsiteY42" fmla="*/ 138618 h 406396"/>
              <a:gd name="connsiteX43" fmla="*/ 33787 w 465138"/>
              <a:gd name="connsiteY43" fmla="*/ 129645 h 406396"/>
              <a:gd name="connsiteX44" fmla="*/ 0 w 465138"/>
              <a:gd name="connsiteY44" fmla="*/ 87162 h 406396"/>
              <a:gd name="connsiteX45" fmla="*/ 33808 w 465138"/>
              <a:gd name="connsiteY45" fmla="*/ 44680 h 406396"/>
              <a:gd name="connsiteX46" fmla="*/ 222749 w 465138"/>
              <a:gd name="connsiteY46" fmla="*/ 1098 h 406396"/>
              <a:gd name="connsiteX47" fmla="*/ 232569 w 465138"/>
              <a:gd name="connsiteY47" fmla="*/ 0 h 406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65138" h="406396">
                <a:moveTo>
                  <a:pt x="435769" y="319087"/>
                </a:moveTo>
                <a:cubicBezTo>
                  <a:pt x="451979" y="319087"/>
                  <a:pt x="465138" y="361236"/>
                  <a:pt x="465138" y="377296"/>
                </a:cubicBezTo>
                <a:cubicBezTo>
                  <a:pt x="465138" y="393352"/>
                  <a:pt x="451979" y="406396"/>
                  <a:pt x="435769" y="406396"/>
                </a:cubicBezTo>
                <a:cubicBezTo>
                  <a:pt x="419556" y="406396"/>
                  <a:pt x="406400" y="393352"/>
                  <a:pt x="406400" y="377296"/>
                </a:cubicBezTo>
                <a:cubicBezTo>
                  <a:pt x="406400" y="361236"/>
                  <a:pt x="419556" y="319087"/>
                  <a:pt x="435769" y="319087"/>
                </a:cubicBezTo>
                <a:close/>
                <a:moveTo>
                  <a:pt x="101727" y="145332"/>
                </a:moveTo>
                <a:lnTo>
                  <a:pt x="101727" y="261518"/>
                </a:lnTo>
                <a:cubicBezTo>
                  <a:pt x="101727" y="277577"/>
                  <a:pt x="145334" y="305099"/>
                  <a:pt x="232569" y="305099"/>
                </a:cubicBezTo>
                <a:cubicBezTo>
                  <a:pt x="319761" y="305099"/>
                  <a:pt x="363367" y="277577"/>
                  <a:pt x="363367" y="261518"/>
                </a:cubicBezTo>
                <a:cubicBezTo>
                  <a:pt x="363367" y="261518"/>
                  <a:pt x="363367" y="145332"/>
                  <a:pt x="363367" y="145332"/>
                </a:cubicBezTo>
                <a:lnTo>
                  <a:pt x="242367" y="173242"/>
                </a:lnTo>
                <a:cubicBezTo>
                  <a:pt x="238986" y="173984"/>
                  <a:pt x="235777" y="174340"/>
                  <a:pt x="232569" y="174340"/>
                </a:cubicBezTo>
                <a:cubicBezTo>
                  <a:pt x="229360" y="174340"/>
                  <a:pt x="226130" y="173984"/>
                  <a:pt x="222943" y="173273"/>
                </a:cubicBezTo>
                <a:close/>
                <a:moveTo>
                  <a:pt x="435769" y="145256"/>
                </a:moveTo>
                <a:cubicBezTo>
                  <a:pt x="443651" y="145256"/>
                  <a:pt x="450056" y="151741"/>
                  <a:pt x="450056" y="159755"/>
                </a:cubicBezTo>
                <a:lnTo>
                  <a:pt x="450056" y="290293"/>
                </a:lnTo>
                <a:cubicBezTo>
                  <a:pt x="450056" y="298307"/>
                  <a:pt x="443651" y="304792"/>
                  <a:pt x="435769" y="304792"/>
                </a:cubicBezTo>
                <a:cubicBezTo>
                  <a:pt x="427885" y="304792"/>
                  <a:pt x="421481" y="298307"/>
                  <a:pt x="421481" y="290293"/>
                </a:cubicBezTo>
                <a:lnTo>
                  <a:pt x="421481" y="159755"/>
                </a:lnTo>
                <a:cubicBezTo>
                  <a:pt x="421481" y="151741"/>
                  <a:pt x="427885" y="145256"/>
                  <a:pt x="435769" y="145256"/>
                </a:cubicBezTo>
                <a:close/>
                <a:moveTo>
                  <a:pt x="232569" y="29054"/>
                </a:moveTo>
                <a:cubicBezTo>
                  <a:pt x="231449" y="29054"/>
                  <a:pt x="230372" y="29178"/>
                  <a:pt x="229296" y="29425"/>
                </a:cubicBezTo>
                <a:lnTo>
                  <a:pt x="40333" y="73007"/>
                </a:lnTo>
                <a:cubicBezTo>
                  <a:pt x="33722" y="74523"/>
                  <a:pt x="29049" y="80402"/>
                  <a:pt x="29049" y="87162"/>
                </a:cubicBezTo>
                <a:cubicBezTo>
                  <a:pt x="29049" y="93938"/>
                  <a:pt x="33722" y="99817"/>
                  <a:pt x="40333" y="101334"/>
                </a:cubicBezTo>
                <a:lnTo>
                  <a:pt x="229296" y="144915"/>
                </a:lnTo>
                <a:cubicBezTo>
                  <a:pt x="230372" y="145162"/>
                  <a:pt x="231449" y="145286"/>
                  <a:pt x="232569" y="145286"/>
                </a:cubicBezTo>
                <a:cubicBezTo>
                  <a:pt x="233667" y="145286"/>
                  <a:pt x="234744" y="145162"/>
                  <a:pt x="235820" y="144915"/>
                </a:cubicBezTo>
                <a:cubicBezTo>
                  <a:pt x="235820" y="144915"/>
                  <a:pt x="424783" y="101334"/>
                  <a:pt x="424783" y="101334"/>
                </a:cubicBezTo>
                <a:cubicBezTo>
                  <a:pt x="431394" y="99817"/>
                  <a:pt x="436046" y="93938"/>
                  <a:pt x="436046" y="87162"/>
                </a:cubicBezTo>
                <a:cubicBezTo>
                  <a:pt x="436046" y="80402"/>
                  <a:pt x="431394" y="74523"/>
                  <a:pt x="424783" y="73007"/>
                </a:cubicBezTo>
                <a:lnTo>
                  <a:pt x="235820" y="29425"/>
                </a:lnTo>
                <a:cubicBezTo>
                  <a:pt x="234744" y="29178"/>
                  <a:pt x="233667" y="29054"/>
                  <a:pt x="232569" y="29054"/>
                </a:cubicBezTo>
                <a:close/>
                <a:moveTo>
                  <a:pt x="232569" y="0"/>
                </a:moveTo>
                <a:cubicBezTo>
                  <a:pt x="235777" y="0"/>
                  <a:pt x="238986" y="340"/>
                  <a:pt x="242173" y="1052"/>
                </a:cubicBezTo>
                <a:lnTo>
                  <a:pt x="431330" y="44680"/>
                </a:lnTo>
                <a:cubicBezTo>
                  <a:pt x="451227" y="49274"/>
                  <a:pt x="465138" y="66741"/>
                  <a:pt x="465138" y="87162"/>
                </a:cubicBezTo>
                <a:cubicBezTo>
                  <a:pt x="465138" y="107599"/>
                  <a:pt x="451227" y="125066"/>
                  <a:pt x="431330" y="129645"/>
                </a:cubicBezTo>
                <a:lnTo>
                  <a:pt x="392438" y="138618"/>
                </a:lnTo>
                <a:lnTo>
                  <a:pt x="392438" y="261518"/>
                </a:lnTo>
                <a:cubicBezTo>
                  <a:pt x="392438" y="300087"/>
                  <a:pt x="348293" y="334169"/>
                  <a:pt x="232569" y="334169"/>
                </a:cubicBezTo>
                <a:cubicBezTo>
                  <a:pt x="116823" y="334169"/>
                  <a:pt x="72656" y="300087"/>
                  <a:pt x="72656" y="261518"/>
                </a:cubicBezTo>
                <a:lnTo>
                  <a:pt x="72656" y="138618"/>
                </a:lnTo>
                <a:lnTo>
                  <a:pt x="33787" y="129645"/>
                </a:lnTo>
                <a:cubicBezTo>
                  <a:pt x="13889" y="125066"/>
                  <a:pt x="0" y="107599"/>
                  <a:pt x="0" y="87162"/>
                </a:cubicBezTo>
                <a:cubicBezTo>
                  <a:pt x="0" y="66741"/>
                  <a:pt x="13889" y="49274"/>
                  <a:pt x="33808" y="44680"/>
                </a:cubicBezTo>
                <a:lnTo>
                  <a:pt x="222749" y="1098"/>
                </a:lnTo>
                <a:cubicBezTo>
                  <a:pt x="226130" y="340"/>
                  <a:pt x="229360" y="0"/>
                  <a:pt x="23256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7" name="powerpoint template design by DAJU_PPT正版来源小红书大橘PPT微信DAJU_PPT请勿抄袭搬运！盗版必究！"/>
          <p:cNvSpPr/>
          <p:nvPr/>
        </p:nvSpPr>
        <p:spPr bwMode="auto">
          <a:xfrm>
            <a:off x="10991173" y="2691606"/>
            <a:ext cx="464344" cy="4643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874" y="17549"/>
                </a:moveTo>
                <a:cubicBezTo>
                  <a:pt x="15513" y="17549"/>
                  <a:pt x="14343" y="15612"/>
                  <a:pt x="13809" y="12825"/>
                </a:cubicBezTo>
                <a:lnTo>
                  <a:pt x="15524" y="12825"/>
                </a:lnTo>
                <a:cubicBezTo>
                  <a:pt x="17038" y="12825"/>
                  <a:pt x="18224" y="11343"/>
                  <a:pt x="18224" y="9450"/>
                </a:cubicBezTo>
                <a:cubicBezTo>
                  <a:pt x="18224" y="7558"/>
                  <a:pt x="17038" y="6075"/>
                  <a:pt x="15524" y="6075"/>
                </a:cubicBezTo>
                <a:lnTo>
                  <a:pt x="13809" y="6075"/>
                </a:lnTo>
                <a:cubicBezTo>
                  <a:pt x="14343" y="3289"/>
                  <a:pt x="15513" y="1350"/>
                  <a:pt x="16874" y="1350"/>
                </a:cubicBezTo>
                <a:cubicBezTo>
                  <a:pt x="18739" y="1350"/>
                  <a:pt x="20249" y="4976"/>
                  <a:pt x="20249" y="9450"/>
                </a:cubicBezTo>
                <a:cubicBezTo>
                  <a:pt x="20249" y="13923"/>
                  <a:pt x="18739" y="17549"/>
                  <a:pt x="16874" y="17549"/>
                </a:cubicBezTo>
                <a:moveTo>
                  <a:pt x="8926" y="11482"/>
                </a:moveTo>
                <a:lnTo>
                  <a:pt x="8774" y="11482"/>
                </a:lnTo>
                <a:lnTo>
                  <a:pt x="8774" y="11475"/>
                </a:lnTo>
                <a:cubicBezTo>
                  <a:pt x="8028" y="11475"/>
                  <a:pt x="7424" y="10569"/>
                  <a:pt x="7424" y="9450"/>
                </a:cubicBezTo>
                <a:cubicBezTo>
                  <a:pt x="7424" y="8332"/>
                  <a:pt x="8028" y="7425"/>
                  <a:pt x="8774" y="7425"/>
                </a:cubicBezTo>
                <a:lnTo>
                  <a:pt x="8926" y="7425"/>
                </a:lnTo>
                <a:cubicBezTo>
                  <a:pt x="10200" y="7425"/>
                  <a:pt x="11391" y="6924"/>
                  <a:pt x="12441" y="6063"/>
                </a:cubicBezTo>
                <a:cubicBezTo>
                  <a:pt x="12248" y="7149"/>
                  <a:pt x="12149" y="8300"/>
                  <a:pt x="12149" y="9450"/>
                </a:cubicBezTo>
                <a:cubicBezTo>
                  <a:pt x="12149" y="10603"/>
                  <a:pt x="12248" y="11758"/>
                  <a:pt x="12442" y="12846"/>
                </a:cubicBezTo>
                <a:cubicBezTo>
                  <a:pt x="11393" y="11983"/>
                  <a:pt x="10200" y="11482"/>
                  <a:pt x="8926" y="11482"/>
                </a:cubicBezTo>
                <a:moveTo>
                  <a:pt x="8096" y="20249"/>
                </a:moveTo>
                <a:lnTo>
                  <a:pt x="5396" y="20249"/>
                </a:lnTo>
                <a:lnTo>
                  <a:pt x="5396" y="14175"/>
                </a:lnTo>
                <a:cubicBezTo>
                  <a:pt x="5396" y="13683"/>
                  <a:pt x="5264" y="13223"/>
                  <a:pt x="5033" y="12825"/>
                </a:cubicBezTo>
                <a:lnTo>
                  <a:pt x="5505" y="12825"/>
                </a:lnTo>
                <a:lnTo>
                  <a:pt x="5505" y="12832"/>
                </a:lnTo>
                <a:lnTo>
                  <a:pt x="7535" y="12832"/>
                </a:lnTo>
                <a:cubicBezTo>
                  <a:pt x="7463" y="13042"/>
                  <a:pt x="7421" y="13265"/>
                  <a:pt x="7421" y="13500"/>
                </a:cubicBezTo>
                <a:lnTo>
                  <a:pt x="7421" y="18225"/>
                </a:lnTo>
                <a:cubicBezTo>
                  <a:pt x="7421" y="18874"/>
                  <a:pt x="7784" y="19307"/>
                  <a:pt x="8001" y="19565"/>
                </a:cubicBezTo>
                <a:cubicBezTo>
                  <a:pt x="8031" y="19601"/>
                  <a:pt x="8065" y="19638"/>
                  <a:pt x="8096" y="19677"/>
                </a:cubicBezTo>
                <a:cubicBezTo>
                  <a:pt x="8096" y="19677"/>
                  <a:pt x="8096" y="20249"/>
                  <a:pt x="8096" y="20249"/>
                </a:cubicBezTo>
                <a:close/>
                <a:moveTo>
                  <a:pt x="1349" y="9450"/>
                </a:moveTo>
                <a:cubicBezTo>
                  <a:pt x="1349" y="8332"/>
                  <a:pt x="1953" y="7425"/>
                  <a:pt x="2699" y="7425"/>
                </a:cubicBezTo>
                <a:lnTo>
                  <a:pt x="7434" y="7425"/>
                </a:lnTo>
                <a:cubicBezTo>
                  <a:pt x="7014" y="7916"/>
                  <a:pt x="6749" y="8631"/>
                  <a:pt x="6749" y="9450"/>
                </a:cubicBezTo>
                <a:cubicBezTo>
                  <a:pt x="6749" y="10270"/>
                  <a:pt x="7014" y="10984"/>
                  <a:pt x="7434" y="11475"/>
                </a:cubicBezTo>
                <a:lnTo>
                  <a:pt x="2699" y="11475"/>
                </a:lnTo>
                <a:cubicBezTo>
                  <a:pt x="1953" y="11475"/>
                  <a:pt x="1349" y="10569"/>
                  <a:pt x="1349" y="9450"/>
                </a:cubicBezTo>
                <a:moveTo>
                  <a:pt x="13499" y="9450"/>
                </a:moveTo>
                <a:cubicBezTo>
                  <a:pt x="13499" y="8749"/>
                  <a:pt x="13540" y="8073"/>
                  <a:pt x="13610" y="7425"/>
                </a:cubicBezTo>
                <a:lnTo>
                  <a:pt x="15524" y="7425"/>
                </a:lnTo>
                <a:cubicBezTo>
                  <a:pt x="16269" y="7425"/>
                  <a:pt x="16874" y="8332"/>
                  <a:pt x="16874" y="9450"/>
                </a:cubicBezTo>
                <a:cubicBezTo>
                  <a:pt x="16874" y="10569"/>
                  <a:pt x="16269" y="11475"/>
                  <a:pt x="15524" y="11475"/>
                </a:cubicBezTo>
                <a:lnTo>
                  <a:pt x="13610" y="11475"/>
                </a:lnTo>
                <a:cubicBezTo>
                  <a:pt x="13540" y="10826"/>
                  <a:pt x="13499" y="10151"/>
                  <a:pt x="13499" y="9450"/>
                </a:cubicBezTo>
                <a:moveTo>
                  <a:pt x="16874" y="0"/>
                </a:moveTo>
                <a:cubicBezTo>
                  <a:pt x="15489" y="0"/>
                  <a:pt x="14400" y="951"/>
                  <a:pt x="13618" y="2420"/>
                </a:cubicBezTo>
                <a:lnTo>
                  <a:pt x="13604" y="2412"/>
                </a:lnTo>
                <a:cubicBezTo>
                  <a:pt x="12469" y="4635"/>
                  <a:pt x="10778" y="6075"/>
                  <a:pt x="8926" y="6075"/>
                </a:cubicBezTo>
                <a:lnTo>
                  <a:pt x="8479" y="6075"/>
                </a:lnTo>
                <a:lnTo>
                  <a:pt x="5505" y="6075"/>
                </a:lnTo>
                <a:lnTo>
                  <a:pt x="2699" y="6075"/>
                </a:lnTo>
                <a:cubicBezTo>
                  <a:pt x="1185" y="6075"/>
                  <a:pt x="0" y="7558"/>
                  <a:pt x="0" y="9450"/>
                </a:cubicBezTo>
                <a:cubicBezTo>
                  <a:pt x="0" y="11343"/>
                  <a:pt x="1185" y="12825"/>
                  <a:pt x="2699" y="12825"/>
                </a:cubicBezTo>
                <a:cubicBezTo>
                  <a:pt x="3443" y="12827"/>
                  <a:pt x="4046" y="13430"/>
                  <a:pt x="4046" y="14175"/>
                </a:cubicBezTo>
                <a:lnTo>
                  <a:pt x="4046" y="20249"/>
                </a:lnTo>
                <a:cubicBezTo>
                  <a:pt x="4046" y="20996"/>
                  <a:pt x="4651" y="21599"/>
                  <a:pt x="5396" y="21599"/>
                </a:cubicBezTo>
                <a:lnTo>
                  <a:pt x="8096" y="21599"/>
                </a:lnTo>
                <a:cubicBezTo>
                  <a:pt x="8842" y="21599"/>
                  <a:pt x="9446" y="20996"/>
                  <a:pt x="9446" y="20249"/>
                </a:cubicBezTo>
                <a:lnTo>
                  <a:pt x="9446" y="19575"/>
                </a:lnTo>
                <a:cubicBezTo>
                  <a:pt x="9446" y="18900"/>
                  <a:pt x="8771" y="18598"/>
                  <a:pt x="8771" y="18225"/>
                </a:cubicBezTo>
                <a:lnTo>
                  <a:pt x="8771" y="13500"/>
                </a:lnTo>
                <a:cubicBezTo>
                  <a:pt x="8771" y="13484"/>
                  <a:pt x="8781" y="13473"/>
                  <a:pt x="8782" y="13458"/>
                </a:cubicBezTo>
                <a:cubicBezTo>
                  <a:pt x="8789" y="13361"/>
                  <a:pt x="8815" y="13271"/>
                  <a:pt x="8859" y="13191"/>
                </a:cubicBezTo>
                <a:cubicBezTo>
                  <a:pt x="8871" y="13169"/>
                  <a:pt x="8884" y="13151"/>
                  <a:pt x="8898" y="13132"/>
                </a:cubicBezTo>
                <a:cubicBezTo>
                  <a:pt x="8952" y="13051"/>
                  <a:pt x="9020" y="12985"/>
                  <a:pt x="9103" y="12934"/>
                </a:cubicBezTo>
                <a:cubicBezTo>
                  <a:pt x="9107" y="12931"/>
                  <a:pt x="9108" y="12927"/>
                  <a:pt x="9112" y="12925"/>
                </a:cubicBezTo>
                <a:cubicBezTo>
                  <a:pt x="9115" y="12925"/>
                  <a:pt x="9117" y="12922"/>
                  <a:pt x="9120" y="12922"/>
                </a:cubicBezTo>
                <a:cubicBezTo>
                  <a:pt x="9174" y="12892"/>
                  <a:pt x="9238" y="12885"/>
                  <a:pt x="9299" y="12868"/>
                </a:cubicBezTo>
                <a:cubicBezTo>
                  <a:pt x="11003" y="13049"/>
                  <a:pt x="12545" y="14424"/>
                  <a:pt x="13604" y="16495"/>
                </a:cubicBezTo>
                <a:lnTo>
                  <a:pt x="13621" y="16487"/>
                </a:lnTo>
                <a:cubicBezTo>
                  <a:pt x="14404" y="17950"/>
                  <a:pt x="15490" y="18900"/>
                  <a:pt x="16874" y="18900"/>
                </a:cubicBezTo>
                <a:cubicBezTo>
                  <a:pt x="19977" y="18900"/>
                  <a:pt x="21600" y="14145"/>
                  <a:pt x="21600" y="9450"/>
                </a:cubicBezTo>
                <a:cubicBezTo>
                  <a:pt x="21600" y="4754"/>
                  <a:pt x="19977" y="0"/>
                  <a:pt x="16874" y="0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8" name="powerpoint template design by DAJU_PPT正版来源小红书大橘PPT微信DAJU_PPT请勿抄袭搬运！盗版必究！"/>
          <p:cNvSpPr/>
          <p:nvPr/>
        </p:nvSpPr>
        <p:spPr bwMode="auto">
          <a:xfrm>
            <a:off x="10062485" y="2691606"/>
            <a:ext cx="464344" cy="464344"/>
          </a:xfrm>
          <a:custGeom>
            <a:avLst/>
            <a:gdLst>
              <a:gd name="T0" fmla="+- 0 10853 107"/>
              <a:gd name="T1" fmla="*/ T0 w 21493"/>
              <a:gd name="T2" fmla="*/ 10800 h 21600"/>
              <a:gd name="T3" fmla="+- 0 10853 107"/>
              <a:gd name="T4" fmla="*/ T3 w 21493"/>
              <a:gd name="T5" fmla="*/ 10800 h 21600"/>
              <a:gd name="T6" fmla="+- 0 10853 107"/>
              <a:gd name="T7" fmla="*/ T6 w 21493"/>
              <a:gd name="T8" fmla="*/ 10800 h 21600"/>
              <a:gd name="T9" fmla="+- 0 10853 107"/>
              <a:gd name="T10" fmla="*/ T9 w 2149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493" h="21600">
                <a:moveTo>
                  <a:pt x="20123" y="3375"/>
                </a:moveTo>
                <a:lnTo>
                  <a:pt x="8704" y="5400"/>
                </a:lnTo>
                <a:lnTo>
                  <a:pt x="8704" y="4725"/>
                </a:lnTo>
                <a:lnTo>
                  <a:pt x="8704" y="3375"/>
                </a:lnTo>
                <a:lnTo>
                  <a:pt x="20123" y="1350"/>
                </a:lnTo>
                <a:lnTo>
                  <a:pt x="20123" y="2700"/>
                </a:lnTo>
                <a:cubicBezTo>
                  <a:pt x="20123" y="2700"/>
                  <a:pt x="20123" y="3375"/>
                  <a:pt x="20123" y="3375"/>
                </a:cubicBezTo>
                <a:close/>
                <a:moveTo>
                  <a:pt x="17901" y="18014"/>
                </a:moveTo>
                <a:cubicBezTo>
                  <a:pt x="16291" y="18553"/>
                  <a:pt x="14628" y="18025"/>
                  <a:pt x="14187" y="16839"/>
                </a:cubicBezTo>
                <a:cubicBezTo>
                  <a:pt x="13745" y="15651"/>
                  <a:pt x="14691" y="14251"/>
                  <a:pt x="16300" y="13712"/>
                </a:cubicBezTo>
                <a:cubicBezTo>
                  <a:pt x="17910" y="13173"/>
                  <a:pt x="19573" y="13699"/>
                  <a:pt x="20014" y="14886"/>
                </a:cubicBezTo>
                <a:cubicBezTo>
                  <a:pt x="20456" y="16074"/>
                  <a:pt x="19510" y="17474"/>
                  <a:pt x="17901" y="18014"/>
                </a:cubicBezTo>
                <a:moveTo>
                  <a:pt x="5163" y="20039"/>
                </a:moveTo>
                <a:cubicBezTo>
                  <a:pt x="3554" y="20578"/>
                  <a:pt x="1890" y="20050"/>
                  <a:pt x="1450" y="18864"/>
                </a:cubicBezTo>
                <a:cubicBezTo>
                  <a:pt x="1008" y="17676"/>
                  <a:pt x="1954" y="16276"/>
                  <a:pt x="3562" y="15737"/>
                </a:cubicBezTo>
                <a:cubicBezTo>
                  <a:pt x="5172" y="15198"/>
                  <a:pt x="6836" y="15724"/>
                  <a:pt x="7277" y="16911"/>
                </a:cubicBezTo>
                <a:cubicBezTo>
                  <a:pt x="7719" y="18099"/>
                  <a:pt x="6773" y="19499"/>
                  <a:pt x="5163" y="20039"/>
                </a:cubicBezTo>
                <a:moveTo>
                  <a:pt x="21012" y="316"/>
                </a:moveTo>
                <a:cubicBezTo>
                  <a:pt x="20770" y="110"/>
                  <a:pt x="20463" y="0"/>
                  <a:pt x="20149" y="0"/>
                </a:cubicBezTo>
                <a:cubicBezTo>
                  <a:pt x="20072" y="0"/>
                  <a:pt x="19993" y="6"/>
                  <a:pt x="19916" y="21"/>
                </a:cubicBezTo>
                <a:lnTo>
                  <a:pt x="8497" y="2046"/>
                </a:lnTo>
                <a:cubicBezTo>
                  <a:pt x="7855" y="2159"/>
                  <a:pt x="7387" y="2719"/>
                  <a:pt x="7387" y="3375"/>
                </a:cubicBezTo>
                <a:lnTo>
                  <a:pt x="7387" y="4725"/>
                </a:lnTo>
                <a:lnTo>
                  <a:pt x="7387" y="5400"/>
                </a:lnTo>
                <a:lnTo>
                  <a:pt x="7387" y="14964"/>
                </a:lnTo>
                <a:cubicBezTo>
                  <a:pt x="6706" y="14467"/>
                  <a:pt x="5822" y="14175"/>
                  <a:pt x="4839" y="14175"/>
                </a:cubicBezTo>
                <a:cubicBezTo>
                  <a:pt x="4268" y="14175"/>
                  <a:pt x="3696" y="14269"/>
                  <a:pt x="3139" y="14455"/>
                </a:cubicBezTo>
                <a:cubicBezTo>
                  <a:pt x="1865" y="14882"/>
                  <a:pt x="843" y="15739"/>
                  <a:pt x="336" y="16807"/>
                </a:cubicBezTo>
                <a:cubicBezTo>
                  <a:pt x="-56" y="17633"/>
                  <a:pt x="-107" y="18530"/>
                  <a:pt x="192" y="19336"/>
                </a:cubicBezTo>
                <a:cubicBezTo>
                  <a:pt x="703" y="20711"/>
                  <a:pt x="2155" y="21599"/>
                  <a:pt x="3892" y="21599"/>
                </a:cubicBezTo>
                <a:cubicBezTo>
                  <a:pt x="4462" y="21599"/>
                  <a:pt x="5033" y="21506"/>
                  <a:pt x="5590" y="21319"/>
                </a:cubicBezTo>
                <a:cubicBezTo>
                  <a:pt x="6865" y="20893"/>
                  <a:pt x="7887" y="20036"/>
                  <a:pt x="8394" y="18969"/>
                </a:cubicBezTo>
                <a:cubicBezTo>
                  <a:pt x="8612" y="18509"/>
                  <a:pt x="8714" y="18027"/>
                  <a:pt x="8718" y="17549"/>
                </a:cubicBezTo>
                <a:lnTo>
                  <a:pt x="8730" y="17549"/>
                </a:lnTo>
                <a:lnTo>
                  <a:pt x="8730" y="6750"/>
                </a:lnTo>
                <a:cubicBezTo>
                  <a:pt x="8807" y="6750"/>
                  <a:pt x="8886" y="6743"/>
                  <a:pt x="8964" y="6730"/>
                </a:cubicBezTo>
                <a:lnTo>
                  <a:pt x="20149" y="4746"/>
                </a:lnTo>
                <a:lnTo>
                  <a:pt x="20149" y="12939"/>
                </a:lnTo>
                <a:cubicBezTo>
                  <a:pt x="19468" y="12442"/>
                  <a:pt x="18584" y="12150"/>
                  <a:pt x="17600" y="12150"/>
                </a:cubicBezTo>
                <a:cubicBezTo>
                  <a:pt x="17030" y="12150"/>
                  <a:pt x="16459" y="12244"/>
                  <a:pt x="15902" y="12430"/>
                </a:cubicBezTo>
                <a:cubicBezTo>
                  <a:pt x="14628" y="12857"/>
                  <a:pt x="13606" y="13714"/>
                  <a:pt x="13098" y="14782"/>
                </a:cubicBezTo>
                <a:cubicBezTo>
                  <a:pt x="12706" y="15608"/>
                  <a:pt x="12656" y="16505"/>
                  <a:pt x="12955" y="17311"/>
                </a:cubicBezTo>
                <a:cubicBezTo>
                  <a:pt x="13466" y="18686"/>
                  <a:pt x="14918" y="19575"/>
                  <a:pt x="16653" y="19575"/>
                </a:cubicBezTo>
                <a:cubicBezTo>
                  <a:pt x="17224" y="19575"/>
                  <a:pt x="17796" y="19481"/>
                  <a:pt x="18352" y="19294"/>
                </a:cubicBezTo>
                <a:cubicBezTo>
                  <a:pt x="19627" y="18868"/>
                  <a:pt x="20649" y="18011"/>
                  <a:pt x="21157" y="16944"/>
                </a:cubicBezTo>
                <a:cubicBezTo>
                  <a:pt x="21374" y="16484"/>
                  <a:pt x="21477" y="16002"/>
                  <a:pt x="21480" y="15525"/>
                </a:cubicBezTo>
                <a:lnTo>
                  <a:pt x="21493" y="15525"/>
                </a:lnTo>
                <a:lnTo>
                  <a:pt x="21493" y="3375"/>
                </a:lnTo>
                <a:lnTo>
                  <a:pt x="21493" y="2700"/>
                </a:lnTo>
                <a:lnTo>
                  <a:pt x="21493" y="1350"/>
                </a:lnTo>
                <a:cubicBezTo>
                  <a:pt x="21493" y="951"/>
                  <a:pt x="21317" y="572"/>
                  <a:pt x="21012" y="316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9" name="powerpoint template design by DAJU_PPT正版来源小红书大橘PPT微信DAJU_PPT请勿抄袭搬运！盗版必究！"/>
          <p:cNvSpPr/>
          <p:nvPr/>
        </p:nvSpPr>
        <p:spPr bwMode="auto">
          <a:xfrm>
            <a:off x="9162373" y="2691606"/>
            <a:ext cx="406381" cy="464323"/>
          </a:xfrm>
          <a:custGeom>
            <a:avLst/>
            <a:gdLst>
              <a:gd name="connsiteX0" fmla="*/ 333771 w 406381"/>
              <a:gd name="connsiteY0" fmla="*/ 362743 h 464323"/>
              <a:gd name="connsiteX1" fmla="*/ 348456 w 406381"/>
              <a:gd name="connsiteY1" fmla="*/ 377031 h 464323"/>
              <a:gd name="connsiteX2" fmla="*/ 333771 w 406381"/>
              <a:gd name="connsiteY2" fmla="*/ 391317 h 464323"/>
              <a:gd name="connsiteX3" fmla="*/ 319087 w 406381"/>
              <a:gd name="connsiteY3" fmla="*/ 377031 h 464323"/>
              <a:gd name="connsiteX4" fmla="*/ 333771 w 406381"/>
              <a:gd name="connsiteY4" fmla="*/ 362743 h 464323"/>
              <a:gd name="connsiteX5" fmla="*/ 29012 w 406381"/>
              <a:gd name="connsiteY5" fmla="*/ 315797 h 464323"/>
              <a:gd name="connsiteX6" fmla="*/ 29012 w 406381"/>
              <a:gd name="connsiteY6" fmla="*/ 370014 h 464323"/>
              <a:gd name="connsiteX7" fmla="*/ 203200 w 406381"/>
              <a:gd name="connsiteY7" fmla="*/ 435301 h 464323"/>
              <a:gd name="connsiteX8" fmla="*/ 377369 w 406381"/>
              <a:gd name="connsiteY8" fmla="*/ 370014 h 464323"/>
              <a:gd name="connsiteX9" fmla="*/ 377369 w 406381"/>
              <a:gd name="connsiteY9" fmla="*/ 315797 h 464323"/>
              <a:gd name="connsiteX10" fmla="*/ 203200 w 406381"/>
              <a:gd name="connsiteY10" fmla="*/ 362769 h 464323"/>
              <a:gd name="connsiteX11" fmla="*/ 29012 w 406381"/>
              <a:gd name="connsiteY11" fmla="*/ 315797 h 464323"/>
              <a:gd name="connsiteX12" fmla="*/ 333771 w 406381"/>
              <a:gd name="connsiteY12" fmla="*/ 275431 h 464323"/>
              <a:gd name="connsiteX13" fmla="*/ 348456 w 406381"/>
              <a:gd name="connsiteY13" fmla="*/ 290116 h 464323"/>
              <a:gd name="connsiteX14" fmla="*/ 333771 w 406381"/>
              <a:gd name="connsiteY14" fmla="*/ 304799 h 464323"/>
              <a:gd name="connsiteX15" fmla="*/ 319087 w 406381"/>
              <a:gd name="connsiteY15" fmla="*/ 290116 h 464323"/>
              <a:gd name="connsiteX16" fmla="*/ 333771 w 406381"/>
              <a:gd name="connsiteY16" fmla="*/ 275431 h 464323"/>
              <a:gd name="connsiteX17" fmla="*/ 29012 w 406381"/>
              <a:gd name="connsiteY17" fmla="*/ 228733 h 464323"/>
              <a:gd name="connsiteX18" fmla="*/ 29012 w 406381"/>
              <a:gd name="connsiteY18" fmla="*/ 282949 h 464323"/>
              <a:gd name="connsiteX19" fmla="*/ 29069 w 406381"/>
              <a:gd name="connsiteY19" fmla="*/ 282949 h 464323"/>
              <a:gd name="connsiteX20" fmla="*/ 29012 w 406381"/>
              <a:gd name="connsiteY20" fmla="*/ 283400 h 464323"/>
              <a:gd name="connsiteX21" fmla="*/ 203200 w 406381"/>
              <a:gd name="connsiteY21" fmla="*/ 348258 h 464323"/>
              <a:gd name="connsiteX22" fmla="*/ 377369 w 406381"/>
              <a:gd name="connsiteY22" fmla="*/ 283400 h 464323"/>
              <a:gd name="connsiteX23" fmla="*/ 377312 w 406381"/>
              <a:gd name="connsiteY23" fmla="*/ 282949 h 464323"/>
              <a:gd name="connsiteX24" fmla="*/ 377369 w 406381"/>
              <a:gd name="connsiteY24" fmla="*/ 282949 h 464323"/>
              <a:gd name="connsiteX25" fmla="*/ 377369 w 406381"/>
              <a:gd name="connsiteY25" fmla="*/ 228733 h 464323"/>
              <a:gd name="connsiteX26" fmla="*/ 203200 w 406381"/>
              <a:gd name="connsiteY26" fmla="*/ 275704 h 464323"/>
              <a:gd name="connsiteX27" fmla="*/ 29012 w 406381"/>
              <a:gd name="connsiteY27" fmla="*/ 228733 h 464323"/>
              <a:gd name="connsiteX28" fmla="*/ 333771 w 406381"/>
              <a:gd name="connsiteY28" fmla="*/ 188118 h 464323"/>
              <a:gd name="connsiteX29" fmla="*/ 348456 w 406381"/>
              <a:gd name="connsiteY29" fmla="*/ 202803 h 464323"/>
              <a:gd name="connsiteX30" fmla="*/ 333771 w 406381"/>
              <a:gd name="connsiteY30" fmla="*/ 217486 h 464323"/>
              <a:gd name="connsiteX31" fmla="*/ 319087 w 406381"/>
              <a:gd name="connsiteY31" fmla="*/ 202803 h 464323"/>
              <a:gd name="connsiteX32" fmla="*/ 333771 w 406381"/>
              <a:gd name="connsiteY32" fmla="*/ 188118 h 464323"/>
              <a:gd name="connsiteX33" fmla="*/ 29012 w 406381"/>
              <a:gd name="connsiteY33" fmla="*/ 146032 h 464323"/>
              <a:gd name="connsiteX34" fmla="*/ 29012 w 406381"/>
              <a:gd name="connsiteY34" fmla="*/ 195885 h 464323"/>
              <a:gd name="connsiteX35" fmla="*/ 29069 w 406381"/>
              <a:gd name="connsiteY35" fmla="*/ 195885 h 464323"/>
              <a:gd name="connsiteX36" fmla="*/ 29012 w 406381"/>
              <a:gd name="connsiteY36" fmla="*/ 196336 h 464323"/>
              <a:gd name="connsiteX37" fmla="*/ 203200 w 406381"/>
              <a:gd name="connsiteY37" fmla="*/ 261194 h 464323"/>
              <a:gd name="connsiteX38" fmla="*/ 377369 w 406381"/>
              <a:gd name="connsiteY38" fmla="*/ 196336 h 464323"/>
              <a:gd name="connsiteX39" fmla="*/ 377312 w 406381"/>
              <a:gd name="connsiteY39" fmla="*/ 195885 h 464323"/>
              <a:gd name="connsiteX40" fmla="*/ 377369 w 406381"/>
              <a:gd name="connsiteY40" fmla="*/ 195885 h 464323"/>
              <a:gd name="connsiteX41" fmla="*/ 377369 w 406381"/>
              <a:gd name="connsiteY41" fmla="*/ 146032 h 464323"/>
              <a:gd name="connsiteX42" fmla="*/ 203200 w 406381"/>
              <a:gd name="connsiteY42" fmla="*/ 188618 h 464323"/>
              <a:gd name="connsiteX43" fmla="*/ 29012 w 406381"/>
              <a:gd name="connsiteY43" fmla="*/ 146032 h 464323"/>
              <a:gd name="connsiteX44" fmla="*/ 203200 w 406381"/>
              <a:gd name="connsiteY44" fmla="*/ 29021 h 464323"/>
              <a:gd name="connsiteX45" fmla="*/ 29012 w 406381"/>
              <a:gd name="connsiteY45" fmla="*/ 94309 h 464323"/>
              <a:gd name="connsiteX46" fmla="*/ 203200 w 406381"/>
              <a:gd name="connsiteY46" fmla="*/ 159618 h 464323"/>
              <a:gd name="connsiteX47" fmla="*/ 377369 w 406381"/>
              <a:gd name="connsiteY47" fmla="*/ 94309 h 464323"/>
              <a:gd name="connsiteX48" fmla="*/ 203200 w 406381"/>
              <a:gd name="connsiteY48" fmla="*/ 29021 h 464323"/>
              <a:gd name="connsiteX49" fmla="*/ 203200 w 406381"/>
              <a:gd name="connsiteY49" fmla="*/ 0 h 464323"/>
              <a:gd name="connsiteX50" fmla="*/ 406381 w 406381"/>
              <a:gd name="connsiteY50" fmla="*/ 94309 h 464323"/>
              <a:gd name="connsiteX51" fmla="*/ 406381 w 406381"/>
              <a:gd name="connsiteY51" fmla="*/ 370014 h 464323"/>
              <a:gd name="connsiteX52" fmla="*/ 203200 w 406381"/>
              <a:gd name="connsiteY52" fmla="*/ 464323 h 464323"/>
              <a:gd name="connsiteX53" fmla="*/ 0 w 406381"/>
              <a:gd name="connsiteY53" fmla="*/ 370014 h 464323"/>
              <a:gd name="connsiteX54" fmla="*/ 0 w 406381"/>
              <a:gd name="connsiteY54" fmla="*/ 94309 h 464323"/>
              <a:gd name="connsiteX55" fmla="*/ 203200 w 406381"/>
              <a:gd name="connsiteY55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06381" h="464323">
                <a:moveTo>
                  <a:pt x="333771" y="362743"/>
                </a:moveTo>
                <a:cubicBezTo>
                  <a:pt x="341887" y="362743"/>
                  <a:pt x="348456" y="369133"/>
                  <a:pt x="348456" y="377031"/>
                </a:cubicBezTo>
                <a:cubicBezTo>
                  <a:pt x="348456" y="384927"/>
                  <a:pt x="341887" y="391317"/>
                  <a:pt x="333771" y="391317"/>
                </a:cubicBezTo>
                <a:cubicBezTo>
                  <a:pt x="325654" y="391317"/>
                  <a:pt x="319087" y="384927"/>
                  <a:pt x="319087" y="377031"/>
                </a:cubicBezTo>
                <a:cubicBezTo>
                  <a:pt x="319087" y="369133"/>
                  <a:pt x="325654" y="362743"/>
                  <a:pt x="333771" y="362743"/>
                </a:cubicBezTo>
                <a:close/>
                <a:moveTo>
                  <a:pt x="29012" y="315797"/>
                </a:moveTo>
                <a:lnTo>
                  <a:pt x="29012" y="370014"/>
                </a:lnTo>
                <a:cubicBezTo>
                  <a:pt x="29012" y="406065"/>
                  <a:pt x="107000" y="435301"/>
                  <a:pt x="203200" y="435301"/>
                </a:cubicBezTo>
                <a:cubicBezTo>
                  <a:pt x="299381" y="435301"/>
                  <a:pt x="377369" y="406065"/>
                  <a:pt x="377369" y="370014"/>
                </a:cubicBezTo>
                <a:cubicBezTo>
                  <a:pt x="377369" y="370014"/>
                  <a:pt x="377369" y="315797"/>
                  <a:pt x="377369" y="315797"/>
                </a:cubicBezTo>
                <a:cubicBezTo>
                  <a:pt x="347378" y="346689"/>
                  <a:pt x="275016" y="362769"/>
                  <a:pt x="203200" y="362769"/>
                </a:cubicBezTo>
                <a:cubicBezTo>
                  <a:pt x="131365" y="362769"/>
                  <a:pt x="59003" y="346689"/>
                  <a:pt x="29012" y="315797"/>
                </a:cubicBezTo>
                <a:close/>
                <a:moveTo>
                  <a:pt x="333771" y="275431"/>
                </a:moveTo>
                <a:cubicBezTo>
                  <a:pt x="341887" y="275431"/>
                  <a:pt x="348456" y="281998"/>
                  <a:pt x="348456" y="290116"/>
                </a:cubicBezTo>
                <a:cubicBezTo>
                  <a:pt x="348456" y="298232"/>
                  <a:pt x="341887" y="304799"/>
                  <a:pt x="333771" y="304799"/>
                </a:cubicBezTo>
                <a:cubicBezTo>
                  <a:pt x="325654" y="304799"/>
                  <a:pt x="319087" y="298232"/>
                  <a:pt x="319087" y="290116"/>
                </a:cubicBezTo>
                <a:cubicBezTo>
                  <a:pt x="319087" y="281998"/>
                  <a:pt x="325654" y="275431"/>
                  <a:pt x="333771" y="275431"/>
                </a:cubicBezTo>
                <a:close/>
                <a:moveTo>
                  <a:pt x="29012" y="228733"/>
                </a:moveTo>
                <a:lnTo>
                  <a:pt x="29012" y="282949"/>
                </a:lnTo>
                <a:lnTo>
                  <a:pt x="29069" y="282949"/>
                </a:lnTo>
                <a:cubicBezTo>
                  <a:pt x="29069" y="283099"/>
                  <a:pt x="29012" y="283271"/>
                  <a:pt x="29012" y="283400"/>
                </a:cubicBezTo>
                <a:cubicBezTo>
                  <a:pt x="29012" y="319237"/>
                  <a:pt x="107000" y="348258"/>
                  <a:pt x="203200" y="348258"/>
                </a:cubicBezTo>
                <a:cubicBezTo>
                  <a:pt x="299381" y="348258"/>
                  <a:pt x="377369" y="319237"/>
                  <a:pt x="377369" y="283400"/>
                </a:cubicBezTo>
                <a:cubicBezTo>
                  <a:pt x="377369" y="283271"/>
                  <a:pt x="377312" y="283099"/>
                  <a:pt x="377312" y="282949"/>
                </a:cubicBezTo>
                <a:lnTo>
                  <a:pt x="377369" y="282949"/>
                </a:lnTo>
                <a:cubicBezTo>
                  <a:pt x="377369" y="282949"/>
                  <a:pt x="377369" y="228733"/>
                  <a:pt x="377369" y="228733"/>
                </a:cubicBezTo>
                <a:cubicBezTo>
                  <a:pt x="347378" y="259624"/>
                  <a:pt x="275016" y="275704"/>
                  <a:pt x="203200" y="275704"/>
                </a:cubicBezTo>
                <a:cubicBezTo>
                  <a:pt x="131365" y="275704"/>
                  <a:pt x="59003" y="259624"/>
                  <a:pt x="29012" y="228733"/>
                </a:cubicBezTo>
                <a:close/>
                <a:moveTo>
                  <a:pt x="333771" y="188118"/>
                </a:moveTo>
                <a:cubicBezTo>
                  <a:pt x="341887" y="188118"/>
                  <a:pt x="348456" y="194685"/>
                  <a:pt x="348456" y="202803"/>
                </a:cubicBezTo>
                <a:cubicBezTo>
                  <a:pt x="348456" y="210919"/>
                  <a:pt x="341887" y="217486"/>
                  <a:pt x="333771" y="217486"/>
                </a:cubicBezTo>
                <a:cubicBezTo>
                  <a:pt x="325654" y="217486"/>
                  <a:pt x="319087" y="210919"/>
                  <a:pt x="319087" y="202803"/>
                </a:cubicBezTo>
                <a:cubicBezTo>
                  <a:pt x="319087" y="194685"/>
                  <a:pt x="325654" y="188118"/>
                  <a:pt x="333771" y="188118"/>
                </a:cubicBezTo>
                <a:close/>
                <a:moveTo>
                  <a:pt x="29012" y="146032"/>
                </a:moveTo>
                <a:lnTo>
                  <a:pt x="29012" y="195885"/>
                </a:lnTo>
                <a:lnTo>
                  <a:pt x="29069" y="195885"/>
                </a:lnTo>
                <a:cubicBezTo>
                  <a:pt x="29069" y="196035"/>
                  <a:pt x="29012" y="196207"/>
                  <a:pt x="29012" y="196336"/>
                </a:cubicBezTo>
                <a:cubicBezTo>
                  <a:pt x="29012" y="232172"/>
                  <a:pt x="107000" y="261194"/>
                  <a:pt x="203200" y="261194"/>
                </a:cubicBezTo>
                <a:cubicBezTo>
                  <a:pt x="299381" y="261194"/>
                  <a:pt x="377369" y="232172"/>
                  <a:pt x="377369" y="196336"/>
                </a:cubicBezTo>
                <a:cubicBezTo>
                  <a:pt x="377369" y="196207"/>
                  <a:pt x="377312" y="196035"/>
                  <a:pt x="377312" y="195885"/>
                </a:cubicBezTo>
                <a:lnTo>
                  <a:pt x="377369" y="195885"/>
                </a:lnTo>
                <a:cubicBezTo>
                  <a:pt x="377369" y="195885"/>
                  <a:pt x="377369" y="146032"/>
                  <a:pt x="377369" y="146032"/>
                </a:cubicBezTo>
                <a:cubicBezTo>
                  <a:pt x="339325" y="174989"/>
                  <a:pt x="269579" y="188618"/>
                  <a:pt x="203200" y="188618"/>
                </a:cubicBezTo>
                <a:cubicBezTo>
                  <a:pt x="136803" y="188618"/>
                  <a:pt x="67056" y="174989"/>
                  <a:pt x="29012" y="146032"/>
                </a:cubicBezTo>
                <a:close/>
                <a:moveTo>
                  <a:pt x="203200" y="29021"/>
                </a:moveTo>
                <a:cubicBezTo>
                  <a:pt x="107000" y="29021"/>
                  <a:pt x="29012" y="58236"/>
                  <a:pt x="29012" y="94309"/>
                </a:cubicBezTo>
                <a:cubicBezTo>
                  <a:pt x="29012" y="130360"/>
                  <a:pt x="107000" y="159618"/>
                  <a:pt x="203200" y="159618"/>
                </a:cubicBezTo>
                <a:cubicBezTo>
                  <a:pt x="299381" y="159618"/>
                  <a:pt x="377369" y="130360"/>
                  <a:pt x="377369" y="94309"/>
                </a:cubicBezTo>
                <a:cubicBezTo>
                  <a:pt x="377369" y="58236"/>
                  <a:pt x="299381" y="29021"/>
                  <a:pt x="203200" y="29021"/>
                </a:cubicBezTo>
                <a:close/>
                <a:moveTo>
                  <a:pt x="203200" y="0"/>
                </a:moveTo>
                <a:cubicBezTo>
                  <a:pt x="301056" y="0"/>
                  <a:pt x="406381" y="29494"/>
                  <a:pt x="406381" y="94309"/>
                </a:cubicBezTo>
                <a:lnTo>
                  <a:pt x="406381" y="370014"/>
                </a:lnTo>
                <a:cubicBezTo>
                  <a:pt x="406381" y="434807"/>
                  <a:pt x="301056" y="464323"/>
                  <a:pt x="203200" y="464323"/>
                </a:cubicBezTo>
                <a:cubicBezTo>
                  <a:pt x="105325" y="464323"/>
                  <a:pt x="0" y="434807"/>
                  <a:pt x="0" y="370014"/>
                </a:cubicBezTo>
                <a:lnTo>
                  <a:pt x="0" y="94309"/>
                </a:lnTo>
                <a:cubicBezTo>
                  <a:pt x="0" y="29494"/>
                  <a:pt x="105325" y="0"/>
                  <a:pt x="2032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0" name="powerpoint template design by DAJU_PPT正版来源小红书大橘PPT微信DAJU_PPT请勿抄袭搬运！盗版必究！"/>
          <p:cNvSpPr/>
          <p:nvPr/>
        </p:nvSpPr>
        <p:spPr bwMode="auto">
          <a:xfrm>
            <a:off x="7275628" y="2691607"/>
            <a:ext cx="464344" cy="464323"/>
          </a:xfrm>
          <a:custGeom>
            <a:avLst/>
            <a:gdLst>
              <a:gd name="connsiteX0" fmla="*/ 217647 w 464344"/>
              <a:gd name="connsiteY0" fmla="*/ 390307 h 464323"/>
              <a:gd name="connsiteX1" fmla="*/ 217647 w 464344"/>
              <a:gd name="connsiteY1" fmla="*/ 420812 h 464323"/>
              <a:gd name="connsiteX2" fmla="*/ 232173 w 464344"/>
              <a:gd name="connsiteY2" fmla="*/ 435301 h 464323"/>
              <a:gd name="connsiteX3" fmla="*/ 246698 w 464344"/>
              <a:gd name="connsiteY3" fmla="*/ 420812 h 464323"/>
              <a:gd name="connsiteX4" fmla="*/ 246698 w 464344"/>
              <a:gd name="connsiteY4" fmla="*/ 390307 h 464323"/>
              <a:gd name="connsiteX5" fmla="*/ 232173 w 464344"/>
              <a:gd name="connsiteY5" fmla="*/ 391790 h 464323"/>
              <a:gd name="connsiteX6" fmla="*/ 217647 w 464344"/>
              <a:gd name="connsiteY6" fmla="*/ 390307 h 464323"/>
              <a:gd name="connsiteX7" fmla="*/ 232173 w 464344"/>
              <a:gd name="connsiteY7" fmla="*/ 275704 h 464323"/>
              <a:gd name="connsiteX8" fmla="*/ 217647 w 464344"/>
              <a:gd name="connsiteY8" fmla="*/ 278349 h 464323"/>
              <a:gd name="connsiteX9" fmla="*/ 206040 w 464344"/>
              <a:gd name="connsiteY9" fmla="*/ 284583 h 464323"/>
              <a:gd name="connsiteX10" fmla="*/ 205899 w 464344"/>
              <a:gd name="connsiteY10" fmla="*/ 284712 h 464323"/>
              <a:gd name="connsiteX11" fmla="*/ 196948 w 464344"/>
              <a:gd name="connsiteY11" fmla="*/ 293805 h 464323"/>
              <a:gd name="connsiteX12" fmla="*/ 196739 w 464344"/>
              <a:gd name="connsiteY12" fmla="*/ 294020 h 464323"/>
              <a:gd name="connsiteX13" fmla="*/ 191252 w 464344"/>
              <a:gd name="connsiteY13" fmla="*/ 304747 h 464323"/>
              <a:gd name="connsiteX14" fmla="*/ 190559 w 464344"/>
              <a:gd name="connsiteY14" fmla="*/ 307005 h 464323"/>
              <a:gd name="connsiteX15" fmla="*/ 188596 w 464344"/>
              <a:gd name="connsiteY15" fmla="*/ 319237 h 464323"/>
              <a:gd name="connsiteX16" fmla="*/ 190559 w 464344"/>
              <a:gd name="connsiteY16" fmla="*/ 331404 h 464323"/>
              <a:gd name="connsiteX17" fmla="*/ 191252 w 464344"/>
              <a:gd name="connsiteY17" fmla="*/ 333704 h 464323"/>
              <a:gd name="connsiteX18" fmla="*/ 196739 w 464344"/>
              <a:gd name="connsiteY18" fmla="*/ 344389 h 464323"/>
              <a:gd name="connsiteX19" fmla="*/ 196948 w 464344"/>
              <a:gd name="connsiteY19" fmla="*/ 344625 h 464323"/>
              <a:gd name="connsiteX20" fmla="*/ 205899 w 464344"/>
              <a:gd name="connsiteY20" fmla="*/ 353718 h 464323"/>
              <a:gd name="connsiteX21" fmla="*/ 206040 w 464344"/>
              <a:gd name="connsiteY21" fmla="*/ 353826 h 464323"/>
              <a:gd name="connsiteX22" fmla="*/ 217647 w 464344"/>
              <a:gd name="connsiteY22" fmla="*/ 360060 h 464323"/>
              <a:gd name="connsiteX23" fmla="*/ 232173 w 464344"/>
              <a:gd name="connsiteY23" fmla="*/ 362769 h 464323"/>
              <a:gd name="connsiteX24" fmla="*/ 246698 w 464344"/>
              <a:gd name="connsiteY24" fmla="*/ 360060 h 464323"/>
              <a:gd name="connsiteX25" fmla="*/ 258306 w 464344"/>
              <a:gd name="connsiteY25" fmla="*/ 353826 h 464323"/>
              <a:gd name="connsiteX26" fmla="*/ 258433 w 464344"/>
              <a:gd name="connsiteY26" fmla="*/ 353718 h 464323"/>
              <a:gd name="connsiteX27" fmla="*/ 267398 w 464344"/>
              <a:gd name="connsiteY27" fmla="*/ 344625 h 464323"/>
              <a:gd name="connsiteX28" fmla="*/ 267586 w 464344"/>
              <a:gd name="connsiteY28" fmla="*/ 344389 h 464323"/>
              <a:gd name="connsiteX29" fmla="*/ 273080 w 464344"/>
              <a:gd name="connsiteY29" fmla="*/ 333704 h 464323"/>
              <a:gd name="connsiteX30" fmla="*/ 273786 w 464344"/>
              <a:gd name="connsiteY30" fmla="*/ 331404 h 464323"/>
              <a:gd name="connsiteX31" fmla="*/ 275750 w 464344"/>
              <a:gd name="connsiteY31" fmla="*/ 319237 h 464323"/>
              <a:gd name="connsiteX32" fmla="*/ 273786 w 464344"/>
              <a:gd name="connsiteY32" fmla="*/ 307005 h 464323"/>
              <a:gd name="connsiteX33" fmla="*/ 273080 w 464344"/>
              <a:gd name="connsiteY33" fmla="*/ 304747 h 464323"/>
              <a:gd name="connsiteX34" fmla="*/ 267586 w 464344"/>
              <a:gd name="connsiteY34" fmla="*/ 294020 h 464323"/>
              <a:gd name="connsiteX35" fmla="*/ 267398 w 464344"/>
              <a:gd name="connsiteY35" fmla="*/ 293805 h 464323"/>
              <a:gd name="connsiteX36" fmla="*/ 258433 w 464344"/>
              <a:gd name="connsiteY36" fmla="*/ 284712 h 464323"/>
              <a:gd name="connsiteX37" fmla="*/ 258306 w 464344"/>
              <a:gd name="connsiteY37" fmla="*/ 284583 h 464323"/>
              <a:gd name="connsiteX38" fmla="*/ 246698 w 464344"/>
              <a:gd name="connsiteY38" fmla="*/ 278349 h 464323"/>
              <a:gd name="connsiteX39" fmla="*/ 232173 w 464344"/>
              <a:gd name="connsiteY39" fmla="*/ 275704 h 464323"/>
              <a:gd name="connsiteX40" fmla="*/ 377191 w 464344"/>
              <a:gd name="connsiteY40" fmla="*/ 216178 h 464323"/>
              <a:gd name="connsiteX41" fmla="*/ 377191 w 464344"/>
              <a:gd name="connsiteY41" fmla="*/ 420812 h 464323"/>
              <a:gd name="connsiteX42" fmla="*/ 391716 w 464344"/>
              <a:gd name="connsiteY42" fmla="*/ 435301 h 464323"/>
              <a:gd name="connsiteX43" fmla="*/ 406242 w 464344"/>
              <a:gd name="connsiteY43" fmla="*/ 420812 h 464323"/>
              <a:gd name="connsiteX44" fmla="*/ 406242 w 464344"/>
              <a:gd name="connsiteY44" fmla="*/ 216178 h 464323"/>
              <a:gd name="connsiteX45" fmla="*/ 391716 w 464344"/>
              <a:gd name="connsiteY45" fmla="*/ 217640 h 464323"/>
              <a:gd name="connsiteX46" fmla="*/ 377191 w 464344"/>
              <a:gd name="connsiteY46" fmla="*/ 216178 h 464323"/>
              <a:gd name="connsiteX47" fmla="*/ 58102 w 464344"/>
              <a:gd name="connsiteY47" fmla="*/ 216178 h 464323"/>
              <a:gd name="connsiteX48" fmla="*/ 58102 w 464344"/>
              <a:gd name="connsiteY48" fmla="*/ 420812 h 464323"/>
              <a:gd name="connsiteX49" fmla="*/ 72628 w 464344"/>
              <a:gd name="connsiteY49" fmla="*/ 435301 h 464323"/>
              <a:gd name="connsiteX50" fmla="*/ 87153 w 464344"/>
              <a:gd name="connsiteY50" fmla="*/ 420812 h 464323"/>
              <a:gd name="connsiteX51" fmla="*/ 87153 w 464344"/>
              <a:gd name="connsiteY51" fmla="*/ 216178 h 464323"/>
              <a:gd name="connsiteX52" fmla="*/ 72628 w 464344"/>
              <a:gd name="connsiteY52" fmla="*/ 217640 h 464323"/>
              <a:gd name="connsiteX53" fmla="*/ 58102 w 464344"/>
              <a:gd name="connsiteY53" fmla="*/ 216178 h 464323"/>
              <a:gd name="connsiteX54" fmla="*/ 391716 w 464344"/>
              <a:gd name="connsiteY54" fmla="*/ 101575 h 464323"/>
              <a:gd name="connsiteX55" fmla="*/ 377191 w 464344"/>
              <a:gd name="connsiteY55" fmla="*/ 104220 h 464323"/>
              <a:gd name="connsiteX56" fmla="*/ 365584 w 464344"/>
              <a:gd name="connsiteY56" fmla="*/ 110454 h 464323"/>
              <a:gd name="connsiteX57" fmla="*/ 365442 w 464344"/>
              <a:gd name="connsiteY57" fmla="*/ 110583 h 464323"/>
              <a:gd name="connsiteX58" fmla="*/ 356492 w 464344"/>
              <a:gd name="connsiteY58" fmla="*/ 119676 h 464323"/>
              <a:gd name="connsiteX59" fmla="*/ 356283 w 464344"/>
              <a:gd name="connsiteY59" fmla="*/ 119891 h 464323"/>
              <a:gd name="connsiteX60" fmla="*/ 350796 w 464344"/>
              <a:gd name="connsiteY60" fmla="*/ 130618 h 464323"/>
              <a:gd name="connsiteX61" fmla="*/ 350103 w 464344"/>
              <a:gd name="connsiteY61" fmla="*/ 132876 h 464323"/>
              <a:gd name="connsiteX62" fmla="*/ 348139 w 464344"/>
              <a:gd name="connsiteY62" fmla="*/ 145108 h 464323"/>
              <a:gd name="connsiteX63" fmla="*/ 350103 w 464344"/>
              <a:gd name="connsiteY63" fmla="*/ 157275 h 464323"/>
              <a:gd name="connsiteX64" fmla="*/ 350796 w 464344"/>
              <a:gd name="connsiteY64" fmla="*/ 159575 h 464323"/>
              <a:gd name="connsiteX65" fmla="*/ 356283 w 464344"/>
              <a:gd name="connsiteY65" fmla="*/ 170260 h 464323"/>
              <a:gd name="connsiteX66" fmla="*/ 356492 w 464344"/>
              <a:gd name="connsiteY66" fmla="*/ 170496 h 464323"/>
              <a:gd name="connsiteX67" fmla="*/ 365442 w 464344"/>
              <a:gd name="connsiteY67" fmla="*/ 179589 h 464323"/>
              <a:gd name="connsiteX68" fmla="*/ 365584 w 464344"/>
              <a:gd name="connsiteY68" fmla="*/ 179697 h 464323"/>
              <a:gd name="connsiteX69" fmla="*/ 377191 w 464344"/>
              <a:gd name="connsiteY69" fmla="*/ 185931 h 464323"/>
              <a:gd name="connsiteX70" fmla="*/ 391716 w 464344"/>
              <a:gd name="connsiteY70" fmla="*/ 188618 h 464323"/>
              <a:gd name="connsiteX71" fmla="*/ 406242 w 464344"/>
              <a:gd name="connsiteY71" fmla="*/ 185931 h 464323"/>
              <a:gd name="connsiteX72" fmla="*/ 417849 w 464344"/>
              <a:gd name="connsiteY72" fmla="*/ 179697 h 464323"/>
              <a:gd name="connsiteX73" fmla="*/ 417977 w 464344"/>
              <a:gd name="connsiteY73" fmla="*/ 179589 h 464323"/>
              <a:gd name="connsiteX74" fmla="*/ 426941 w 464344"/>
              <a:gd name="connsiteY74" fmla="*/ 170496 h 464323"/>
              <a:gd name="connsiteX75" fmla="*/ 427129 w 464344"/>
              <a:gd name="connsiteY75" fmla="*/ 170260 h 464323"/>
              <a:gd name="connsiteX76" fmla="*/ 432623 w 464344"/>
              <a:gd name="connsiteY76" fmla="*/ 159575 h 464323"/>
              <a:gd name="connsiteX77" fmla="*/ 433329 w 464344"/>
              <a:gd name="connsiteY77" fmla="*/ 157275 h 464323"/>
              <a:gd name="connsiteX78" fmla="*/ 435293 w 464344"/>
              <a:gd name="connsiteY78" fmla="*/ 145108 h 464323"/>
              <a:gd name="connsiteX79" fmla="*/ 433329 w 464344"/>
              <a:gd name="connsiteY79" fmla="*/ 132876 h 464323"/>
              <a:gd name="connsiteX80" fmla="*/ 432623 w 464344"/>
              <a:gd name="connsiteY80" fmla="*/ 130618 h 464323"/>
              <a:gd name="connsiteX81" fmla="*/ 427129 w 464344"/>
              <a:gd name="connsiteY81" fmla="*/ 119891 h 464323"/>
              <a:gd name="connsiteX82" fmla="*/ 426941 w 464344"/>
              <a:gd name="connsiteY82" fmla="*/ 119676 h 464323"/>
              <a:gd name="connsiteX83" fmla="*/ 417977 w 464344"/>
              <a:gd name="connsiteY83" fmla="*/ 110583 h 464323"/>
              <a:gd name="connsiteX84" fmla="*/ 417849 w 464344"/>
              <a:gd name="connsiteY84" fmla="*/ 110454 h 464323"/>
              <a:gd name="connsiteX85" fmla="*/ 406242 w 464344"/>
              <a:gd name="connsiteY85" fmla="*/ 104220 h 464323"/>
              <a:gd name="connsiteX86" fmla="*/ 391716 w 464344"/>
              <a:gd name="connsiteY86" fmla="*/ 101575 h 464323"/>
              <a:gd name="connsiteX87" fmla="*/ 72628 w 464344"/>
              <a:gd name="connsiteY87" fmla="*/ 101575 h 464323"/>
              <a:gd name="connsiteX88" fmla="*/ 58102 w 464344"/>
              <a:gd name="connsiteY88" fmla="*/ 104220 h 464323"/>
              <a:gd name="connsiteX89" fmla="*/ 46495 w 464344"/>
              <a:gd name="connsiteY89" fmla="*/ 110454 h 464323"/>
              <a:gd name="connsiteX90" fmla="*/ 46354 w 464344"/>
              <a:gd name="connsiteY90" fmla="*/ 110583 h 464323"/>
              <a:gd name="connsiteX91" fmla="*/ 37403 w 464344"/>
              <a:gd name="connsiteY91" fmla="*/ 119676 h 464323"/>
              <a:gd name="connsiteX92" fmla="*/ 37195 w 464344"/>
              <a:gd name="connsiteY92" fmla="*/ 119891 h 464323"/>
              <a:gd name="connsiteX93" fmla="*/ 31707 w 464344"/>
              <a:gd name="connsiteY93" fmla="*/ 130618 h 464323"/>
              <a:gd name="connsiteX94" fmla="*/ 31015 w 464344"/>
              <a:gd name="connsiteY94" fmla="*/ 132876 h 464323"/>
              <a:gd name="connsiteX95" fmla="*/ 29051 w 464344"/>
              <a:gd name="connsiteY95" fmla="*/ 145108 h 464323"/>
              <a:gd name="connsiteX96" fmla="*/ 31015 w 464344"/>
              <a:gd name="connsiteY96" fmla="*/ 157275 h 464323"/>
              <a:gd name="connsiteX97" fmla="*/ 31707 w 464344"/>
              <a:gd name="connsiteY97" fmla="*/ 159575 h 464323"/>
              <a:gd name="connsiteX98" fmla="*/ 37195 w 464344"/>
              <a:gd name="connsiteY98" fmla="*/ 170260 h 464323"/>
              <a:gd name="connsiteX99" fmla="*/ 37403 w 464344"/>
              <a:gd name="connsiteY99" fmla="*/ 170496 h 464323"/>
              <a:gd name="connsiteX100" fmla="*/ 46354 w 464344"/>
              <a:gd name="connsiteY100" fmla="*/ 179589 h 464323"/>
              <a:gd name="connsiteX101" fmla="*/ 46495 w 464344"/>
              <a:gd name="connsiteY101" fmla="*/ 179697 h 464323"/>
              <a:gd name="connsiteX102" fmla="*/ 58102 w 464344"/>
              <a:gd name="connsiteY102" fmla="*/ 185931 h 464323"/>
              <a:gd name="connsiteX103" fmla="*/ 72628 w 464344"/>
              <a:gd name="connsiteY103" fmla="*/ 188618 h 464323"/>
              <a:gd name="connsiteX104" fmla="*/ 87153 w 464344"/>
              <a:gd name="connsiteY104" fmla="*/ 185931 h 464323"/>
              <a:gd name="connsiteX105" fmla="*/ 98760 w 464344"/>
              <a:gd name="connsiteY105" fmla="*/ 179697 h 464323"/>
              <a:gd name="connsiteX106" fmla="*/ 98888 w 464344"/>
              <a:gd name="connsiteY106" fmla="*/ 179589 h 464323"/>
              <a:gd name="connsiteX107" fmla="*/ 107852 w 464344"/>
              <a:gd name="connsiteY107" fmla="*/ 170496 h 464323"/>
              <a:gd name="connsiteX108" fmla="*/ 108041 w 464344"/>
              <a:gd name="connsiteY108" fmla="*/ 170260 h 464323"/>
              <a:gd name="connsiteX109" fmla="*/ 113535 w 464344"/>
              <a:gd name="connsiteY109" fmla="*/ 159575 h 464323"/>
              <a:gd name="connsiteX110" fmla="*/ 114241 w 464344"/>
              <a:gd name="connsiteY110" fmla="*/ 157275 h 464323"/>
              <a:gd name="connsiteX111" fmla="*/ 116205 w 464344"/>
              <a:gd name="connsiteY111" fmla="*/ 145108 h 464323"/>
              <a:gd name="connsiteX112" fmla="*/ 114241 w 464344"/>
              <a:gd name="connsiteY112" fmla="*/ 132876 h 464323"/>
              <a:gd name="connsiteX113" fmla="*/ 113535 w 464344"/>
              <a:gd name="connsiteY113" fmla="*/ 130618 h 464323"/>
              <a:gd name="connsiteX114" fmla="*/ 108041 w 464344"/>
              <a:gd name="connsiteY114" fmla="*/ 119891 h 464323"/>
              <a:gd name="connsiteX115" fmla="*/ 107852 w 464344"/>
              <a:gd name="connsiteY115" fmla="*/ 119676 h 464323"/>
              <a:gd name="connsiteX116" fmla="*/ 98888 w 464344"/>
              <a:gd name="connsiteY116" fmla="*/ 110583 h 464323"/>
              <a:gd name="connsiteX117" fmla="*/ 98760 w 464344"/>
              <a:gd name="connsiteY117" fmla="*/ 110454 h 464323"/>
              <a:gd name="connsiteX118" fmla="*/ 87153 w 464344"/>
              <a:gd name="connsiteY118" fmla="*/ 104220 h 464323"/>
              <a:gd name="connsiteX119" fmla="*/ 72628 w 464344"/>
              <a:gd name="connsiteY119" fmla="*/ 101575 h 464323"/>
              <a:gd name="connsiteX120" fmla="*/ 391716 w 464344"/>
              <a:gd name="connsiteY120" fmla="*/ 29022 h 464323"/>
              <a:gd name="connsiteX121" fmla="*/ 377191 w 464344"/>
              <a:gd name="connsiteY121" fmla="*/ 43532 h 464323"/>
              <a:gd name="connsiteX122" fmla="*/ 377191 w 464344"/>
              <a:gd name="connsiteY122" fmla="*/ 73994 h 464323"/>
              <a:gd name="connsiteX123" fmla="*/ 391716 w 464344"/>
              <a:gd name="connsiteY123" fmla="*/ 72554 h 464323"/>
              <a:gd name="connsiteX124" fmla="*/ 406242 w 464344"/>
              <a:gd name="connsiteY124" fmla="*/ 73994 h 464323"/>
              <a:gd name="connsiteX125" fmla="*/ 406242 w 464344"/>
              <a:gd name="connsiteY125" fmla="*/ 43532 h 464323"/>
              <a:gd name="connsiteX126" fmla="*/ 391716 w 464344"/>
              <a:gd name="connsiteY126" fmla="*/ 29022 h 464323"/>
              <a:gd name="connsiteX127" fmla="*/ 232173 w 464344"/>
              <a:gd name="connsiteY127" fmla="*/ 29022 h 464323"/>
              <a:gd name="connsiteX128" fmla="*/ 217647 w 464344"/>
              <a:gd name="connsiteY128" fmla="*/ 43532 h 464323"/>
              <a:gd name="connsiteX129" fmla="*/ 217647 w 464344"/>
              <a:gd name="connsiteY129" fmla="*/ 248123 h 464323"/>
              <a:gd name="connsiteX130" fmla="*/ 232173 w 464344"/>
              <a:gd name="connsiteY130" fmla="*/ 246683 h 464323"/>
              <a:gd name="connsiteX131" fmla="*/ 246698 w 464344"/>
              <a:gd name="connsiteY131" fmla="*/ 248123 h 464323"/>
              <a:gd name="connsiteX132" fmla="*/ 246698 w 464344"/>
              <a:gd name="connsiteY132" fmla="*/ 43532 h 464323"/>
              <a:gd name="connsiteX133" fmla="*/ 232173 w 464344"/>
              <a:gd name="connsiteY133" fmla="*/ 29022 h 464323"/>
              <a:gd name="connsiteX134" fmla="*/ 72628 w 464344"/>
              <a:gd name="connsiteY134" fmla="*/ 29022 h 464323"/>
              <a:gd name="connsiteX135" fmla="*/ 58102 w 464344"/>
              <a:gd name="connsiteY135" fmla="*/ 43532 h 464323"/>
              <a:gd name="connsiteX136" fmla="*/ 58102 w 464344"/>
              <a:gd name="connsiteY136" fmla="*/ 73994 h 464323"/>
              <a:gd name="connsiteX137" fmla="*/ 72628 w 464344"/>
              <a:gd name="connsiteY137" fmla="*/ 72554 h 464323"/>
              <a:gd name="connsiteX138" fmla="*/ 87153 w 464344"/>
              <a:gd name="connsiteY138" fmla="*/ 73994 h 464323"/>
              <a:gd name="connsiteX139" fmla="*/ 87153 w 464344"/>
              <a:gd name="connsiteY139" fmla="*/ 43532 h 464323"/>
              <a:gd name="connsiteX140" fmla="*/ 72628 w 464344"/>
              <a:gd name="connsiteY140" fmla="*/ 29022 h 464323"/>
              <a:gd name="connsiteX141" fmla="*/ 391716 w 464344"/>
              <a:gd name="connsiteY141" fmla="*/ 0 h 464323"/>
              <a:gd name="connsiteX142" fmla="*/ 435293 w 464344"/>
              <a:gd name="connsiteY142" fmla="*/ 43532 h 464323"/>
              <a:gd name="connsiteX143" fmla="*/ 435293 w 464344"/>
              <a:gd name="connsiteY143" fmla="*/ 87366 h 464323"/>
              <a:gd name="connsiteX144" fmla="*/ 464344 w 464344"/>
              <a:gd name="connsiteY144" fmla="*/ 145108 h 464323"/>
              <a:gd name="connsiteX145" fmla="*/ 435293 w 464344"/>
              <a:gd name="connsiteY145" fmla="*/ 202807 h 464323"/>
              <a:gd name="connsiteX146" fmla="*/ 435293 w 464344"/>
              <a:gd name="connsiteY146" fmla="*/ 420812 h 464323"/>
              <a:gd name="connsiteX147" fmla="*/ 391716 w 464344"/>
              <a:gd name="connsiteY147" fmla="*/ 464323 h 464323"/>
              <a:gd name="connsiteX148" fmla="*/ 348139 w 464344"/>
              <a:gd name="connsiteY148" fmla="*/ 420812 h 464323"/>
              <a:gd name="connsiteX149" fmla="*/ 348139 w 464344"/>
              <a:gd name="connsiteY149" fmla="*/ 202807 h 464323"/>
              <a:gd name="connsiteX150" fmla="*/ 319088 w 464344"/>
              <a:gd name="connsiteY150" fmla="*/ 145108 h 464323"/>
              <a:gd name="connsiteX151" fmla="*/ 348139 w 464344"/>
              <a:gd name="connsiteY151" fmla="*/ 87366 h 464323"/>
              <a:gd name="connsiteX152" fmla="*/ 348139 w 464344"/>
              <a:gd name="connsiteY152" fmla="*/ 43532 h 464323"/>
              <a:gd name="connsiteX153" fmla="*/ 391716 w 464344"/>
              <a:gd name="connsiteY153" fmla="*/ 0 h 464323"/>
              <a:gd name="connsiteX154" fmla="*/ 232173 w 464344"/>
              <a:gd name="connsiteY154" fmla="*/ 0 h 464323"/>
              <a:gd name="connsiteX155" fmla="*/ 275750 w 464344"/>
              <a:gd name="connsiteY155" fmla="*/ 43532 h 464323"/>
              <a:gd name="connsiteX156" fmla="*/ 275750 w 464344"/>
              <a:gd name="connsiteY156" fmla="*/ 261495 h 464323"/>
              <a:gd name="connsiteX157" fmla="*/ 304801 w 464344"/>
              <a:gd name="connsiteY157" fmla="*/ 319237 h 464323"/>
              <a:gd name="connsiteX158" fmla="*/ 275750 w 464344"/>
              <a:gd name="connsiteY158" fmla="*/ 376936 h 464323"/>
              <a:gd name="connsiteX159" fmla="*/ 275750 w 464344"/>
              <a:gd name="connsiteY159" fmla="*/ 420812 h 464323"/>
              <a:gd name="connsiteX160" fmla="*/ 232173 w 464344"/>
              <a:gd name="connsiteY160" fmla="*/ 464323 h 464323"/>
              <a:gd name="connsiteX161" fmla="*/ 188596 w 464344"/>
              <a:gd name="connsiteY161" fmla="*/ 420812 h 464323"/>
              <a:gd name="connsiteX162" fmla="*/ 188596 w 464344"/>
              <a:gd name="connsiteY162" fmla="*/ 376936 h 464323"/>
              <a:gd name="connsiteX163" fmla="*/ 159544 w 464344"/>
              <a:gd name="connsiteY163" fmla="*/ 319237 h 464323"/>
              <a:gd name="connsiteX164" fmla="*/ 188596 w 464344"/>
              <a:gd name="connsiteY164" fmla="*/ 261495 h 464323"/>
              <a:gd name="connsiteX165" fmla="*/ 188596 w 464344"/>
              <a:gd name="connsiteY165" fmla="*/ 43532 h 464323"/>
              <a:gd name="connsiteX166" fmla="*/ 232173 w 464344"/>
              <a:gd name="connsiteY166" fmla="*/ 0 h 464323"/>
              <a:gd name="connsiteX167" fmla="*/ 72628 w 464344"/>
              <a:gd name="connsiteY167" fmla="*/ 0 h 464323"/>
              <a:gd name="connsiteX168" fmla="*/ 116205 w 464344"/>
              <a:gd name="connsiteY168" fmla="*/ 43532 h 464323"/>
              <a:gd name="connsiteX169" fmla="*/ 116205 w 464344"/>
              <a:gd name="connsiteY169" fmla="*/ 87366 h 464323"/>
              <a:gd name="connsiteX170" fmla="*/ 145256 w 464344"/>
              <a:gd name="connsiteY170" fmla="*/ 145108 h 464323"/>
              <a:gd name="connsiteX171" fmla="*/ 116205 w 464344"/>
              <a:gd name="connsiteY171" fmla="*/ 202807 h 464323"/>
              <a:gd name="connsiteX172" fmla="*/ 116205 w 464344"/>
              <a:gd name="connsiteY172" fmla="*/ 420812 h 464323"/>
              <a:gd name="connsiteX173" fmla="*/ 72628 w 464344"/>
              <a:gd name="connsiteY173" fmla="*/ 464323 h 464323"/>
              <a:gd name="connsiteX174" fmla="*/ 29051 w 464344"/>
              <a:gd name="connsiteY174" fmla="*/ 420812 h 464323"/>
              <a:gd name="connsiteX175" fmla="*/ 29051 w 464344"/>
              <a:gd name="connsiteY175" fmla="*/ 202807 h 464323"/>
              <a:gd name="connsiteX176" fmla="*/ 0 w 464344"/>
              <a:gd name="connsiteY176" fmla="*/ 145108 h 464323"/>
              <a:gd name="connsiteX177" fmla="*/ 29051 w 464344"/>
              <a:gd name="connsiteY177" fmla="*/ 87366 h 464323"/>
              <a:gd name="connsiteX178" fmla="*/ 29051 w 464344"/>
              <a:gd name="connsiteY178" fmla="*/ 43532 h 464323"/>
              <a:gd name="connsiteX179" fmla="*/ 72628 w 464344"/>
              <a:gd name="connsiteY179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</a:cxnLst>
            <a:rect l="l" t="t" r="r" b="b"/>
            <a:pathLst>
              <a:path w="464344" h="464323">
                <a:moveTo>
                  <a:pt x="217647" y="390307"/>
                </a:moveTo>
                <a:lnTo>
                  <a:pt x="217647" y="420812"/>
                </a:lnTo>
                <a:cubicBezTo>
                  <a:pt x="217647" y="428830"/>
                  <a:pt x="224143" y="435301"/>
                  <a:pt x="232173" y="435301"/>
                </a:cubicBezTo>
                <a:cubicBezTo>
                  <a:pt x="240189" y="435301"/>
                  <a:pt x="246698" y="428830"/>
                  <a:pt x="246698" y="420812"/>
                </a:cubicBezTo>
                <a:cubicBezTo>
                  <a:pt x="246698" y="420812"/>
                  <a:pt x="246698" y="390307"/>
                  <a:pt x="246698" y="390307"/>
                </a:cubicBezTo>
                <a:cubicBezTo>
                  <a:pt x="242004" y="391274"/>
                  <a:pt x="237156" y="391790"/>
                  <a:pt x="232173" y="391790"/>
                </a:cubicBezTo>
                <a:cubicBezTo>
                  <a:pt x="227190" y="391790"/>
                  <a:pt x="222341" y="391274"/>
                  <a:pt x="217647" y="390307"/>
                </a:cubicBezTo>
                <a:close/>
                <a:moveTo>
                  <a:pt x="232173" y="275704"/>
                </a:moveTo>
                <a:cubicBezTo>
                  <a:pt x="227042" y="275704"/>
                  <a:pt x="222207" y="276736"/>
                  <a:pt x="217647" y="278349"/>
                </a:cubicBezTo>
                <a:cubicBezTo>
                  <a:pt x="213451" y="279853"/>
                  <a:pt x="209544" y="281982"/>
                  <a:pt x="206040" y="284583"/>
                </a:cubicBezTo>
                <a:cubicBezTo>
                  <a:pt x="206000" y="284626"/>
                  <a:pt x="205953" y="284669"/>
                  <a:pt x="205899" y="284712"/>
                </a:cubicBezTo>
                <a:cubicBezTo>
                  <a:pt x="202482" y="287291"/>
                  <a:pt x="199470" y="290366"/>
                  <a:pt x="196948" y="293805"/>
                </a:cubicBezTo>
                <a:cubicBezTo>
                  <a:pt x="196887" y="293891"/>
                  <a:pt x="196807" y="293956"/>
                  <a:pt x="196739" y="294020"/>
                </a:cubicBezTo>
                <a:cubicBezTo>
                  <a:pt x="194406" y="297288"/>
                  <a:pt x="192637" y="300921"/>
                  <a:pt x="191252" y="304747"/>
                </a:cubicBezTo>
                <a:cubicBezTo>
                  <a:pt x="190990" y="305478"/>
                  <a:pt x="190775" y="306252"/>
                  <a:pt x="190559" y="307005"/>
                </a:cubicBezTo>
                <a:cubicBezTo>
                  <a:pt x="189382" y="310896"/>
                  <a:pt x="188596" y="314937"/>
                  <a:pt x="188596" y="319237"/>
                </a:cubicBezTo>
                <a:cubicBezTo>
                  <a:pt x="188596" y="323472"/>
                  <a:pt x="189382" y="327535"/>
                  <a:pt x="190559" y="331404"/>
                </a:cubicBezTo>
                <a:cubicBezTo>
                  <a:pt x="190775" y="332178"/>
                  <a:pt x="190990" y="332930"/>
                  <a:pt x="191252" y="333704"/>
                </a:cubicBezTo>
                <a:cubicBezTo>
                  <a:pt x="192637" y="337531"/>
                  <a:pt x="194406" y="341164"/>
                  <a:pt x="196739" y="344389"/>
                </a:cubicBezTo>
                <a:cubicBezTo>
                  <a:pt x="196807" y="344475"/>
                  <a:pt x="196887" y="344539"/>
                  <a:pt x="196948" y="344625"/>
                </a:cubicBezTo>
                <a:cubicBezTo>
                  <a:pt x="199470" y="348086"/>
                  <a:pt x="202482" y="351139"/>
                  <a:pt x="205899" y="353718"/>
                </a:cubicBezTo>
                <a:cubicBezTo>
                  <a:pt x="205953" y="353783"/>
                  <a:pt x="206000" y="353804"/>
                  <a:pt x="206040" y="353826"/>
                </a:cubicBezTo>
                <a:cubicBezTo>
                  <a:pt x="209544" y="356470"/>
                  <a:pt x="213451" y="358598"/>
                  <a:pt x="217647" y="360060"/>
                </a:cubicBezTo>
                <a:cubicBezTo>
                  <a:pt x="222207" y="361716"/>
                  <a:pt x="227042" y="362769"/>
                  <a:pt x="232173" y="362769"/>
                </a:cubicBezTo>
                <a:cubicBezTo>
                  <a:pt x="237284" y="362769"/>
                  <a:pt x="242119" y="361716"/>
                  <a:pt x="246698" y="360060"/>
                </a:cubicBezTo>
                <a:cubicBezTo>
                  <a:pt x="250895" y="358598"/>
                  <a:pt x="254788" y="356470"/>
                  <a:pt x="258306" y="353826"/>
                </a:cubicBezTo>
                <a:cubicBezTo>
                  <a:pt x="258346" y="353804"/>
                  <a:pt x="258380" y="353783"/>
                  <a:pt x="258433" y="353718"/>
                </a:cubicBezTo>
                <a:cubicBezTo>
                  <a:pt x="261856" y="351139"/>
                  <a:pt x="264869" y="348086"/>
                  <a:pt x="267398" y="344625"/>
                </a:cubicBezTo>
                <a:cubicBezTo>
                  <a:pt x="267438" y="344539"/>
                  <a:pt x="267525" y="344475"/>
                  <a:pt x="267586" y="344389"/>
                </a:cubicBezTo>
                <a:cubicBezTo>
                  <a:pt x="269926" y="341164"/>
                  <a:pt x="271695" y="337531"/>
                  <a:pt x="273080" y="333704"/>
                </a:cubicBezTo>
                <a:cubicBezTo>
                  <a:pt x="273349" y="332930"/>
                  <a:pt x="273558" y="332178"/>
                  <a:pt x="273786" y="331404"/>
                </a:cubicBezTo>
                <a:cubicBezTo>
                  <a:pt x="274950" y="327535"/>
                  <a:pt x="275750" y="323472"/>
                  <a:pt x="275750" y="319237"/>
                </a:cubicBezTo>
                <a:cubicBezTo>
                  <a:pt x="275750" y="314937"/>
                  <a:pt x="274950" y="310896"/>
                  <a:pt x="273786" y="307005"/>
                </a:cubicBezTo>
                <a:cubicBezTo>
                  <a:pt x="273558" y="306252"/>
                  <a:pt x="273349" y="305478"/>
                  <a:pt x="273080" y="304747"/>
                </a:cubicBezTo>
                <a:cubicBezTo>
                  <a:pt x="271695" y="300921"/>
                  <a:pt x="269926" y="297288"/>
                  <a:pt x="267586" y="294020"/>
                </a:cubicBezTo>
                <a:cubicBezTo>
                  <a:pt x="267525" y="293956"/>
                  <a:pt x="267438" y="293891"/>
                  <a:pt x="267398" y="293805"/>
                </a:cubicBezTo>
                <a:cubicBezTo>
                  <a:pt x="264869" y="290366"/>
                  <a:pt x="261856" y="287291"/>
                  <a:pt x="258433" y="284712"/>
                </a:cubicBezTo>
                <a:cubicBezTo>
                  <a:pt x="258380" y="284669"/>
                  <a:pt x="258346" y="284626"/>
                  <a:pt x="258306" y="284583"/>
                </a:cubicBezTo>
                <a:cubicBezTo>
                  <a:pt x="254788" y="281982"/>
                  <a:pt x="250895" y="279853"/>
                  <a:pt x="246698" y="278349"/>
                </a:cubicBezTo>
                <a:cubicBezTo>
                  <a:pt x="242119" y="276736"/>
                  <a:pt x="237284" y="275704"/>
                  <a:pt x="232173" y="275704"/>
                </a:cubicBezTo>
                <a:close/>
                <a:moveTo>
                  <a:pt x="377191" y="216178"/>
                </a:moveTo>
                <a:lnTo>
                  <a:pt x="377191" y="420812"/>
                </a:lnTo>
                <a:cubicBezTo>
                  <a:pt x="377191" y="428830"/>
                  <a:pt x="383687" y="435301"/>
                  <a:pt x="391716" y="435301"/>
                </a:cubicBezTo>
                <a:cubicBezTo>
                  <a:pt x="399732" y="435301"/>
                  <a:pt x="406242" y="428830"/>
                  <a:pt x="406242" y="420812"/>
                </a:cubicBezTo>
                <a:cubicBezTo>
                  <a:pt x="406242" y="420812"/>
                  <a:pt x="406242" y="216178"/>
                  <a:pt x="406242" y="216178"/>
                </a:cubicBezTo>
                <a:cubicBezTo>
                  <a:pt x="401548" y="217145"/>
                  <a:pt x="396699" y="217640"/>
                  <a:pt x="391716" y="217640"/>
                </a:cubicBezTo>
                <a:cubicBezTo>
                  <a:pt x="386733" y="217640"/>
                  <a:pt x="381885" y="217145"/>
                  <a:pt x="377191" y="216178"/>
                </a:cubicBezTo>
                <a:close/>
                <a:moveTo>
                  <a:pt x="58102" y="216178"/>
                </a:moveTo>
                <a:lnTo>
                  <a:pt x="58102" y="420812"/>
                </a:lnTo>
                <a:cubicBezTo>
                  <a:pt x="58102" y="428830"/>
                  <a:pt x="64598" y="435301"/>
                  <a:pt x="72628" y="435301"/>
                </a:cubicBezTo>
                <a:cubicBezTo>
                  <a:pt x="80644" y="435301"/>
                  <a:pt x="87153" y="428830"/>
                  <a:pt x="87153" y="420812"/>
                </a:cubicBezTo>
                <a:cubicBezTo>
                  <a:pt x="87153" y="420812"/>
                  <a:pt x="87153" y="216178"/>
                  <a:pt x="87153" y="216178"/>
                </a:cubicBezTo>
                <a:cubicBezTo>
                  <a:pt x="82459" y="217145"/>
                  <a:pt x="77611" y="217640"/>
                  <a:pt x="72628" y="217640"/>
                </a:cubicBezTo>
                <a:cubicBezTo>
                  <a:pt x="67645" y="217640"/>
                  <a:pt x="62796" y="217145"/>
                  <a:pt x="58102" y="216178"/>
                </a:cubicBezTo>
                <a:close/>
                <a:moveTo>
                  <a:pt x="391716" y="101575"/>
                </a:moveTo>
                <a:cubicBezTo>
                  <a:pt x="386585" y="101575"/>
                  <a:pt x="381750" y="102607"/>
                  <a:pt x="377191" y="104220"/>
                </a:cubicBezTo>
                <a:cubicBezTo>
                  <a:pt x="372994" y="105724"/>
                  <a:pt x="369087" y="107853"/>
                  <a:pt x="365584" y="110454"/>
                </a:cubicBezTo>
                <a:cubicBezTo>
                  <a:pt x="365543" y="110497"/>
                  <a:pt x="365496" y="110540"/>
                  <a:pt x="365442" y="110583"/>
                </a:cubicBezTo>
                <a:cubicBezTo>
                  <a:pt x="362026" y="113162"/>
                  <a:pt x="359013" y="116237"/>
                  <a:pt x="356492" y="119676"/>
                </a:cubicBezTo>
                <a:cubicBezTo>
                  <a:pt x="356431" y="119762"/>
                  <a:pt x="356350" y="119827"/>
                  <a:pt x="356283" y="119891"/>
                </a:cubicBezTo>
                <a:cubicBezTo>
                  <a:pt x="353950" y="123159"/>
                  <a:pt x="352181" y="126792"/>
                  <a:pt x="350796" y="130618"/>
                </a:cubicBezTo>
                <a:cubicBezTo>
                  <a:pt x="350533" y="131349"/>
                  <a:pt x="350318" y="132123"/>
                  <a:pt x="350103" y="132876"/>
                </a:cubicBezTo>
                <a:cubicBezTo>
                  <a:pt x="348926" y="136767"/>
                  <a:pt x="348139" y="140808"/>
                  <a:pt x="348139" y="145108"/>
                </a:cubicBezTo>
                <a:cubicBezTo>
                  <a:pt x="348139" y="149343"/>
                  <a:pt x="348926" y="153406"/>
                  <a:pt x="350103" y="157275"/>
                </a:cubicBezTo>
                <a:cubicBezTo>
                  <a:pt x="350318" y="158049"/>
                  <a:pt x="350533" y="158801"/>
                  <a:pt x="350796" y="159575"/>
                </a:cubicBezTo>
                <a:cubicBezTo>
                  <a:pt x="352181" y="163402"/>
                  <a:pt x="353950" y="167035"/>
                  <a:pt x="356283" y="170260"/>
                </a:cubicBezTo>
                <a:cubicBezTo>
                  <a:pt x="356350" y="170346"/>
                  <a:pt x="356431" y="170410"/>
                  <a:pt x="356492" y="170496"/>
                </a:cubicBezTo>
                <a:cubicBezTo>
                  <a:pt x="359013" y="173957"/>
                  <a:pt x="362026" y="177010"/>
                  <a:pt x="365442" y="179589"/>
                </a:cubicBezTo>
                <a:cubicBezTo>
                  <a:pt x="365496" y="179654"/>
                  <a:pt x="365543" y="179675"/>
                  <a:pt x="365584" y="179697"/>
                </a:cubicBezTo>
                <a:cubicBezTo>
                  <a:pt x="369087" y="182341"/>
                  <a:pt x="372994" y="184469"/>
                  <a:pt x="377191" y="185931"/>
                </a:cubicBezTo>
                <a:cubicBezTo>
                  <a:pt x="381750" y="187587"/>
                  <a:pt x="386585" y="188618"/>
                  <a:pt x="391716" y="188618"/>
                </a:cubicBezTo>
                <a:cubicBezTo>
                  <a:pt x="396827" y="188618"/>
                  <a:pt x="401662" y="187587"/>
                  <a:pt x="406242" y="185931"/>
                </a:cubicBezTo>
                <a:cubicBezTo>
                  <a:pt x="410438" y="184469"/>
                  <a:pt x="414332" y="182341"/>
                  <a:pt x="417849" y="179697"/>
                </a:cubicBezTo>
                <a:cubicBezTo>
                  <a:pt x="417889" y="179675"/>
                  <a:pt x="417923" y="179654"/>
                  <a:pt x="417977" y="179589"/>
                </a:cubicBezTo>
                <a:cubicBezTo>
                  <a:pt x="421400" y="177010"/>
                  <a:pt x="424412" y="173957"/>
                  <a:pt x="426941" y="170496"/>
                </a:cubicBezTo>
                <a:cubicBezTo>
                  <a:pt x="426981" y="170410"/>
                  <a:pt x="427069" y="170346"/>
                  <a:pt x="427129" y="170260"/>
                </a:cubicBezTo>
                <a:cubicBezTo>
                  <a:pt x="429469" y="167035"/>
                  <a:pt x="431238" y="163402"/>
                  <a:pt x="432623" y="159575"/>
                </a:cubicBezTo>
                <a:cubicBezTo>
                  <a:pt x="432892" y="158801"/>
                  <a:pt x="433101" y="158049"/>
                  <a:pt x="433329" y="157275"/>
                </a:cubicBezTo>
                <a:cubicBezTo>
                  <a:pt x="434493" y="153406"/>
                  <a:pt x="435293" y="149343"/>
                  <a:pt x="435293" y="145108"/>
                </a:cubicBezTo>
                <a:cubicBezTo>
                  <a:pt x="435293" y="140808"/>
                  <a:pt x="434493" y="136767"/>
                  <a:pt x="433329" y="132876"/>
                </a:cubicBezTo>
                <a:cubicBezTo>
                  <a:pt x="433101" y="132123"/>
                  <a:pt x="432892" y="131349"/>
                  <a:pt x="432623" y="130618"/>
                </a:cubicBezTo>
                <a:cubicBezTo>
                  <a:pt x="431238" y="126792"/>
                  <a:pt x="429469" y="123159"/>
                  <a:pt x="427129" y="119891"/>
                </a:cubicBezTo>
                <a:cubicBezTo>
                  <a:pt x="427069" y="119827"/>
                  <a:pt x="426981" y="119762"/>
                  <a:pt x="426941" y="119676"/>
                </a:cubicBezTo>
                <a:cubicBezTo>
                  <a:pt x="424412" y="116237"/>
                  <a:pt x="421400" y="113162"/>
                  <a:pt x="417977" y="110583"/>
                </a:cubicBezTo>
                <a:cubicBezTo>
                  <a:pt x="417923" y="110540"/>
                  <a:pt x="417889" y="110497"/>
                  <a:pt x="417849" y="110454"/>
                </a:cubicBezTo>
                <a:cubicBezTo>
                  <a:pt x="414332" y="107853"/>
                  <a:pt x="410438" y="105724"/>
                  <a:pt x="406242" y="104220"/>
                </a:cubicBezTo>
                <a:cubicBezTo>
                  <a:pt x="401662" y="102607"/>
                  <a:pt x="396827" y="101575"/>
                  <a:pt x="391716" y="101575"/>
                </a:cubicBezTo>
                <a:close/>
                <a:moveTo>
                  <a:pt x="72628" y="101575"/>
                </a:moveTo>
                <a:cubicBezTo>
                  <a:pt x="67497" y="101575"/>
                  <a:pt x="62662" y="102607"/>
                  <a:pt x="58102" y="104220"/>
                </a:cubicBezTo>
                <a:cubicBezTo>
                  <a:pt x="53906" y="105724"/>
                  <a:pt x="49999" y="107853"/>
                  <a:pt x="46495" y="110454"/>
                </a:cubicBezTo>
                <a:cubicBezTo>
                  <a:pt x="46455" y="110497"/>
                  <a:pt x="46408" y="110540"/>
                  <a:pt x="46354" y="110583"/>
                </a:cubicBezTo>
                <a:cubicBezTo>
                  <a:pt x="42938" y="113162"/>
                  <a:pt x="39925" y="116237"/>
                  <a:pt x="37403" y="119676"/>
                </a:cubicBezTo>
                <a:cubicBezTo>
                  <a:pt x="37343" y="119762"/>
                  <a:pt x="37262" y="119827"/>
                  <a:pt x="37195" y="119891"/>
                </a:cubicBezTo>
                <a:cubicBezTo>
                  <a:pt x="34861" y="123159"/>
                  <a:pt x="33093" y="126792"/>
                  <a:pt x="31707" y="130618"/>
                </a:cubicBezTo>
                <a:cubicBezTo>
                  <a:pt x="31445" y="131349"/>
                  <a:pt x="31230" y="132123"/>
                  <a:pt x="31015" y="132876"/>
                </a:cubicBezTo>
                <a:cubicBezTo>
                  <a:pt x="29838" y="136767"/>
                  <a:pt x="29051" y="140808"/>
                  <a:pt x="29051" y="145108"/>
                </a:cubicBezTo>
                <a:cubicBezTo>
                  <a:pt x="29051" y="149343"/>
                  <a:pt x="29838" y="153406"/>
                  <a:pt x="31015" y="157275"/>
                </a:cubicBezTo>
                <a:cubicBezTo>
                  <a:pt x="31230" y="158049"/>
                  <a:pt x="31445" y="158801"/>
                  <a:pt x="31707" y="159575"/>
                </a:cubicBezTo>
                <a:cubicBezTo>
                  <a:pt x="33093" y="163402"/>
                  <a:pt x="34861" y="167035"/>
                  <a:pt x="37195" y="170260"/>
                </a:cubicBezTo>
                <a:cubicBezTo>
                  <a:pt x="37262" y="170346"/>
                  <a:pt x="37343" y="170410"/>
                  <a:pt x="37403" y="170496"/>
                </a:cubicBezTo>
                <a:cubicBezTo>
                  <a:pt x="39925" y="173957"/>
                  <a:pt x="42938" y="177010"/>
                  <a:pt x="46354" y="179589"/>
                </a:cubicBezTo>
                <a:cubicBezTo>
                  <a:pt x="46408" y="179654"/>
                  <a:pt x="46455" y="179675"/>
                  <a:pt x="46495" y="179697"/>
                </a:cubicBezTo>
                <a:cubicBezTo>
                  <a:pt x="49999" y="182341"/>
                  <a:pt x="53906" y="184469"/>
                  <a:pt x="58102" y="185931"/>
                </a:cubicBezTo>
                <a:cubicBezTo>
                  <a:pt x="62662" y="187587"/>
                  <a:pt x="67497" y="188618"/>
                  <a:pt x="72628" y="188618"/>
                </a:cubicBezTo>
                <a:cubicBezTo>
                  <a:pt x="77739" y="188618"/>
                  <a:pt x="82574" y="187587"/>
                  <a:pt x="87153" y="185931"/>
                </a:cubicBezTo>
                <a:cubicBezTo>
                  <a:pt x="91350" y="184469"/>
                  <a:pt x="95243" y="182341"/>
                  <a:pt x="98760" y="179697"/>
                </a:cubicBezTo>
                <a:cubicBezTo>
                  <a:pt x="98801" y="179675"/>
                  <a:pt x="98834" y="179654"/>
                  <a:pt x="98888" y="179589"/>
                </a:cubicBezTo>
                <a:cubicBezTo>
                  <a:pt x="102311" y="177010"/>
                  <a:pt x="105324" y="173957"/>
                  <a:pt x="107852" y="170496"/>
                </a:cubicBezTo>
                <a:cubicBezTo>
                  <a:pt x="107893" y="170410"/>
                  <a:pt x="107980" y="170346"/>
                  <a:pt x="108041" y="170260"/>
                </a:cubicBezTo>
                <a:cubicBezTo>
                  <a:pt x="110381" y="167035"/>
                  <a:pt x="112149" y="163402"/>
                  <a:pt x="113535" y="159575"/>
                </a:cubicBezTo>
                <a:cubicBezTo>
                  <a:pt x="113804" y="158801"/>
                  <a:pt x="114012" y="158049"/>
                  <a:pt x="114241" y="157275"/>
                </a:cubicBezTo>
                <a:cubicBezTo>
                  <a:pt x="115404" y="153406"/>
                  <a:pt x="116205" y="149343"/>
                  <a:pt x="116205" y="145108"/>
                </a:cubicBezTo>
                <a:cubicBezTo>
                  <a:pt x="116205" y="140808"/>
                  <a:pt x="115404" y="136767"/>
                  <a:pt x="114241" y="132876"/>
                </a:cubicBezTo>
                <a:cubicBezTo>
                  <a:pt x="114012" y="132123"/>
                  <a:pt x="113804" y="131349"/>
                  <a:pt x="113535" y="130618"/>
                </a:cubicBezTo>
                <a:cubicBezTo>
                  <a:pt x="112149" y="126792"/>
                  <a:pt x="110381" y="123159"/>
                  <a:pt x="108041" y="119891"/>
                </a:cubicBezTo>
                <a:cubicBezTo>
                  <a:pt x="107980" y="119827"/>
                  <a:pt x="107893" y="119762"/>
                  <a:pt x="107852" y="119676"/>
                </a:cubicBezTo>
                <a:cubicBezTo>
                  <a:pt x="105324" y="116237"/>
                  <a:pt x="102311" y="113162"/>
                  <a:pt x="98888" y="110583"/>
                </a:cubicBezTo>
                <a:cubicBezTo>
                  <a:pt x="98834" y="110540"/>
                  <a:pt x="98801" y="110497"/>
                  <a:pt x="98760" y="110454"/>
                </a:cubicBezTo>
                <a:cubicBezTo>
                  <a:pt x="95243" y="107853"/>
                  <a:pt x="91350" y="105724"/>
                  <a:pt x="87153" y="104220"/>
                </a:cubicBezTo>
                <a:cubicBezTo>
                  <a:pt x="82574" y="102607"/>
                  <a:pt x="77739" y="101575"/>
                  <a:pt x="72628" y="101575"/>
                </a:cubicBezTo>
                <a:close/>
                <a:moveTo>
                  <a:pt x="391716" y="29022"/>
                </a:moveTo>
                <a:cubicBezTo>
                  <a:pt x="383687" y="29022"/>
                  <a:pt x="377191" y="35492"/>
                  <a:pt x="377191" y="43532"/>
                </a:cubicBezTo>
                <a:cubicBezTo>
                  <a:pt x="377191" y="43532"/>
                  <a:pt x="377191" y="73994"/>
                  <a:pt x="377191" y="73994"/>
                </a:cubicBezTo>
                <a:cubicBezTo>
                  <a:pt x="381885" y="73048"/>
                  <a:pt x="386733" y="72554"/>
                  <a:pt x="391716" y="72554"/>
                </a:cubicBezTo>
                <a:cubicBezTo>
                  <a:pt x="396699" y="72554"/>
                  <a:pt x="401548" y="73048"/>
                  <a:pt x="406242" y="73994"/>
                </a:cubicBezTo>
                <a:lnTo>
                  <a:pt x="406242" y="43532"/>
                </a:lnTo>
                <a:cubicBezTo>
                  <a:pt x="406242" y="35492"/>
                  <a:pt x="399732" y="29022"/>
                  <a:pt x="391716" y="29022"/>
                </a:cubicBezTo>
                <a:close/>
                <a:moveTo>
                  <a:pt x="232173" y="29022"/>
                </a:moveTo>
                <a:cubicBezTo>
                  <a:pt x="224143" y="29022"/>
                  <a:pt x="217647" y="35492"/>
                  <a:pt x="217647" y="43532"/>
                </a:cubicBezTo>
                <a:cubicBezTo>
                  <a:pt x="217647" y="43532"/>
                  <a:pt x="217647" y="248123"/>
                  <a:pt x="217647" y="248123"/>
                </a:cubicBezTo>
                <a:cubicBezTo>
                  <a:pt x="222341" y="247177"/>
                  <a:pt x="227190" y="246683"/>
                  <a:pt x="232173" y="246683"/>
                </a:cubicBezTo>
                <a:cubicBezTo>
                  <a:pt x="237156" y="246683"/>
                  <a:pt x="242004" y="247177"/>
                  <a:pt x="246698" y="248123"/>
                </a:cubicBezTo>
                <a:lnTo>
                  <a:pt x="246698" y="43532"/>
                </a:lnTo>
                <a:cubicBezTo>
                  <a:pt x="246698" y="35492"/>
                  <a:pt x="240189" y="29022"/>
                  <a:pt x="232173" y="29022"/>
                </a:cubicBezTo>
                <a:close/>
                <a:moveTo>
                  <a:pt x="72628" y="29022"/>
                </a:moveTo>
                <a:cubicBezTo>
                  <a:pt x="64598" y="29022"/>
                  <a:pt x="58102" y="35492"/>
                  <a:pt x="58102" y="43532"/>
                </a:cubicBezTo>
                <a:cubicBezTo>
                  <a:pt x="58102" y="43532"/>
                  <a:pt x="58102" y="73994"/>
                  <a:pt x="58102" y="73994"/>
                </a:cubicBezTo>
                <a:cubicBezTo>
                  <a:pt x="62796" y="73048"/>
                  <a:pt x="67645" y="72554"/>
                  <a:pt x="72628" y="72554"/>
                </a:cubicBezTo>
                <a:cubicBezTo>
                  <a:pt x="77611" y="72554"/>
                  <a:pt x="82459" y="73048"/>
                  <a:pt x="87153" y="73994"/>
                </a:cubicBezTo>
                <a:lnTo>
                  <a:pt x="87153" y="43532"/>
                </a:lnTo>
                <a:cubicBezTo>
                  <a:pt x="87153" y="35492"/>
                  <a:pt x="80644" y="29022"/>
                  <a:pt x="72628" y="29022"/>
                </a:cubicBezTo>
                <a:close/>
                <a:moveTo>
                  <a:pt x="391716" y="0"/>
                </a:moveTo>
                <a:cubicBezTo>
                  <a:pt x="415744" y="0"/>
                  <a:pt x="435293" y="19520"/>
                  <a:pt x="435293" y="43532"/>
                </a:cubicBezTo>
                <a:lnTo>
                  <a:pt x="435293" y="87366"/>
                </a:lnTo>
                <a:cubicBezTo>
                  <a:pt x="452838" y="100629"/>
                  <a:pt x="464344" y="121439"/>
                  <a:pt x="464344" y="145108"/>
                </a:cubicBezTo>
                <a:cubicBezTo>
                  <a:pt x="464344" y="168755"/>
                  <a:pt x="452838" y="189564"/>
                  <a:pt x="435293" y="202807"/>
                </a:cubicBezTo>
                <a:lnTo>
                  <a:pt x="435293" y="420812"/>
                </a:lnTo>
                <a:cubicBezTo>
                  <a:pt x="435293" y="444803"/>
                  <a:pt x="415744" y="464323"/>
                  <a:pt x="391716" y="464323"/>
                </a:cubicBezTo>
                <a:cubicBezTo>
                  <a:pt x="367675" y="464323"/>
                  <a:pt x="348139" y="444803"/>
                  <a:pt x="348139" y="420812"/>
                </a:cubicBezTo>
                <a:lnTo>
                  <a:pt x="348139" y="202807"/>
                </a:lnTo>
                <a:cubicBezTo>
                  <a:pt x="330588" y="189564"/>
                  <a:pt x="319088" y="168755"/>
                  <a:pt x="319088" y="145108"/>
                </a:cubicBezTo>
                <a:cubicBezTo>
                  <a:pt x="319088" y="121439"/>
                  <a:pt x="330588" y="100629"/>
                  <a:pt x="348139" y="87366"/>
                </a:cubicBezTo>
                <a:lnTo>
                  <a:pt x="348139" y="43532"/>
                </a:lnTo>
                <a:cubicBezTo>
                  <a:pt x="348139" y="19520"/>
                  <a:pt x="367675" y="0"/>
                  <a:pt x="391716" y="0"/>
                </a:cubicBezTo>
                <a:close/>
                <a:moveTo>
                  <a:pt x="232173" y="0"/>
                </a:moveTo>
                <a:cubicBezTo>
                  <a:pt x="256201" y="0"/>
                  <a:pt x="275750" y="19520"/>
                  <a:pt x="275750" y="43532"/>
                </a:cubicBezTo>
                <a:lnTo>
                  <a:pt x="275750" y="261495"/>
                </a:lnTo>
                <a:cubicBezTo>
                  <a:pt x="293295" y="274759"/>
                  <a:pt x="304801" y="295568"/>
                  <a:pt x="304801" y="319237"/>
                </a:cubicBezTo>
                <a:cubicBezTo>
                  <a:pt x="304801" y="342884"/>
                  <a:pt x="293295" y="363693"/>
                  <a:pt x="275750" y="376936"/>
                </a:cubicBezTo>
                <a:lnTo>
                  <a:pt x="275750" y="420812"/>
                </a:lnTo>
                <a:cubicBezTo>
                  <a:pt x="275750" y="444803"/>
                  <a:pt x="256201" y="464323"/>
                  <a:pt x="232173" y="464323"/>
                </a:cubicBezTo>
                <a:cubicBezTo>
                  <a:pt x="208131" y="464323"/>
                  <a:pt x="188596" y="444803"/>
                  <a:pt x="188596" y="420812"/>
                </a:cubicBezTo>
                <a:lnTo>
                  <a:pt x="188596" y="376936"/>
                </a:lnTo>
                <a:cubicBezTo>
                  <a:pt x="171044" y="363693"/>
                  <a:pt x="159544" y="342884"/>
                  <a:pt x="159544" y="319237"/>
                </a:cubicBezTo>
                <a:cubicBezTo>
                  <a:pt x="159544" y="295568"/>
                  <a:pt x="171044" y="274759"/>
                  <a:pt x="188596" y="261495"/>
                </a:cubicBezTo>
                <a:lnTo>
                  <a:pt x="188596" y="43532"/>
                </a:lnTo>
                <a:cubicBezTo>
                  <a:pt x="188596" y="19520"/>
                  <a:pt x="208131" y="0"/>
                  <a:pt x="232173" y="0"/>
                </a:cubicBezTo>
                <a:close/>
                <a:moveTo>
                  <a:pt x="72628" y="0"/>
                </a:moveTo>
                <a:cubicBezTo>
                  <a:pt x="96656" y="0"/>
                  <a:pt x="116205" y="19520"/>
                  <a:pt x="116205" y="43532"/>
                </a:cubicBezTo>
                <a:lnTo>
                  <a:pt x="116205" y="87366"/>
                </a:lnTo>
                <a:cubicBezTo>
                  <a:pt x="133750" y="100629"/>
                  <a:pt x="145256" y="121439"/>
                  <a:pt x="145256" y="145108"/>
                </a:cubicBezTo>
                <a:cubicBezTo>
                  <a:pt x="145256" y="168755"/>
                  <a:pt x="133750" y="189564"/>
                  <a:pt x="116205" y="202807"/>
                </a:cubicBezTo>
                <a:lnTo>
                  <a:pt x="116205" y="420812"/>
                </a:lnTo>
                <a:cubicBezTo>
                  <a:pt x="116205" y="444803"/>
                  <a:pt x="96656" y="464323"/>
                  <a:pt x="72628" y="464323"/>
                </a:cubicBezTo>
                <a:cubicBezTo>
                  <a:pt x="48587" y="464323"/>
                  <a:pt x="29051" y="444803"/>
                  <a:pt x="29051" y="420812"/>
                </a:cubicBezTo>
                <a:lnTo>
                  <a:pt x="29051" y="202807"/>
                </a:lnTo>
                <a:cubicBezTo>
                  <a:pt x="11499" y="189564"/>
                  <a:pt x="0" y="168755"/>
                  <a:pt x="0" y="145108"/>
                </a:cubicBezTo>
                <a:cubicBezTo>
                  <a:pt x="0" y="121439"/>
                  <a:pt x="11499" y="100629"/>
                  <a:pt x="29051" y="87366"/>
                </a:cubicBezTo>
                <a:lnTo>
                  <a:pt x="29051" y="43532"/>
                </a:lnTo>
                <a:cubicBezTo>
                  <a:pt x="29051" y="19520"/>
                  <a:pt x="48587" y="0"/>
                  <a:pt x="726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powerpoint template design by DAJU_PPT正版来源小红书大橘PPT微信DAJU_PPT请勿抄袭搬运！盗版必究！"/>
          <p:cNvSpPr/>
          <p:nvPr/>
        </p:nvSpPr>
        <p:spPr bwMode="auto">
          <a:xfrm>
            <a:off x="6346148" y="2691606"/>
            <a:ext cx="465138" cy="464344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2" name="powerpoint template design by DAJU_PPT正版来源小红书大橘PPT微信DAJU_PPT请勿抄袭搬运！盗版必究！"/>
          <p:cNvSpPr/>
          <p:nvPr/>
        </p:nvSpPr>
        <p:spPr bwMode="auto">
          <a:xfrm>
            <a:off x="11078484" y="1762124"/>
            <a:ext cx="319088" cy="464323"/>
          </a:xfrm>
          <a:custGeom>
            <a:avLst/>
            <a:gdLst>
              <a:gd name="connsiteX0" fmla="*/ 72519 w 319088"/>
              <a:gd name="connsiteY0" fmla="*/ 357137 h 464323"/>
              <a:gd name="connsiteX1" fmla="*/ 87011 w 319088"/>
              <a:gd name="connsiteY1" fmla="*/ 435301 h 464323"/>
              <a:gd name="connsiteX2" fmla="*/ 203049 w 319088"/>
              <a:gd name="connsiteY2" fmla="*/ 435301 h 464323"/>
              <a:gd name="connsiteX3" fmla="*/ 217556 w 319088"/>
              <a:gd name="connsiteY3" fmla="*/ 357137 h 464323"/>
              <a:gd name="connsiteX4" fmla="*/ 145037 w 319088"/>
              <a:gd name="connsiteY4" fmla="*/ 377258 h 464323"/>
              <a:gd name="connsiteX5" fmla="*/ 72519 w 319088"/>
              <a:gd name="connsiteY5" fmla="*/ 357137 h 464323"/>
              <a:gd name="connsiteX6" fmla="*/ 145257 w 319088"/>
              <a:gd name="connsiteY6" fmla="*/ 304800 h 464323"/>
              <a:gd name="connsiteX7" fmla="*/ 159544 w 319088"/>
              <a:gd name="connsiteY7" fmla="*/ 319088 h 464323"/>
              <a:gd name="connsiteX8" fmla="*/ 145257 w 319088"/>
              <a:gd name="connsiteY8" fmla="*/ 333374 h 464323"/>
              <a:gd name="connsiteX9" fmla="*/ 130969 w 319088"/>
              <a:gd name="connsiteY9" fmla="*/ 319088 h 464323"/>
              <a:gd name="connsiteX10" fmla="*/ 145257 w 319088"/>
              <a:gd name="connsiteY10" fmla="*/ 304800 h 464323"/>
              <a:gd name="connsiteX11" fmla="*/ 203200 w 319088"/>
              <a:gd name="connsiteY11" fmla="*/ 275432 h 464323"/>
              <a:gd name="connsiteX12" fmla="*/ 213302 w 319088"/>
              <a:gd name="connsiteY12" fmla="*/ 279733 h 464323"/>
              <a:gd name="connsiteX13" fmla="*/ 213302 w 319088"/>
              <a:gd name="connsiteY13" fmla="*/ 300498 h 464323"/>
              <a:gd name="connsiteX14" fmla="*/ 193098 w 319088"/>
              <a:gd name="connsiteY14" fmla="*/ 300498 h 464323"/>
              <a:gd name="connsiteX15" fmla="*/ 193098 w 319088"/>
              <a:gd name="connsiteY15" fmla="*/ 279733 h 464323"/>
              <a:gd name="connsiteX16" fmla="*/ 203200 w 319088"/>
              <a:gd name="connsiteY16" fmla="*/ 275432 h 464323"/>
              <a:gd name="connsiteX17" fmla="*/ 86916 w 319088"/>
              <a:gd name="connsiteY17" fmla="*/ 275432 h 464323"/>
              <a:gd name="connsiteX18" fmla="*/ 97301 w 319088"/>
              <a:gd name="connsiteY18" fmla="*/ 279733 h 464323"/>
              <a:gd name="connsiteX19" fmla="*/ 97301 w 319088"/>
              <a:gd name="connsiteY19" fmla="*/ 300498 h 464323"/>
              <a:gd name="connsiteX20" fmla="*/ 76552 w 319088"/>
              <a:gd name="connsiteY20" fmla="*/ 300498 h 464323"/>
              <a:gd name="connsiteX21" fmla="*/ 76552 w 319088"/>
              <a:gd name="connsiteY21" fmla="*/ 279733 h 464323"/>
              <a:gd name="connsiteX22" fmla="*/ 86916 w 319088"/>
              <a:gd name="connsiteY22" fmla="*/ 275432 h 464323"/>
              <a:gd name="connsiteX23" fmla="*/ 232173 w 319088"/>
              <a:gd name="connsiteY23" fmla="*/ 217488 h 464323"/>
              <a:gd name="connsiteX24" fmla="*/ 246857 w 319088"/>
              <a:gd name="connsiteY24" fmla="*/ 232173 h 464323"/>
              <a:gd name="connsiteX25" fmla="*/ 232173 w 319088"/>
              <a:gd name="connsiteY25" fmla="*/ 246856 h 464323"/>
              <a:gd name="connsiteX26" fmla="*/ 217488 w 319088"/>
              <a:gd name="connsiteY26" fmla="*/ 232173 h 464323"/>
              <a:gd name="connsiteX27" fmla="*/ 232173 w 319088"/>
              <a:gd name="connsiteY27" fmla="*/ 217488 h 464323"/>
              <a:gd name="connsiteX28" fmla="*/ 57945 w 319088"/>
              <a:gd name="connsiteY28" fmla="*/ 217488 h 464323"/>
              <a:gd name="connsiteX29" fmla="*/ 72232 w 319088"/>
              <a:gd name="connsiteY29" fmla="*/ 232173 h 464323"/>
              <a:gd name="connsiteX30" fmla="*/ 57945 w 319088"/>
              <a:gd name="connsiteY30" fmla="*/ 246856 h 464323"/>
              <a:gd name="connsiteX31" fmla="*/ 43657 w 319088"/>
              <a:gd name="connsiteY31" fmla="*/ 232173 h 464323"/>
              <a:gd name="connsiteX32" fmla="*/ 57945 w 319088"/>
              <a:gd name="connsiteY32" fmla="*/ 217488 h 464323"/>
              <a:gd name="connsiteX33" fmla="*/ 210295 w 319088"/>
              <a:gd name="connsiteY33" fmla="*/ 160652 h 464323"/>
              <a:gd name="connsiteX34" fmla="*/ 216843 w 319088"/>
              <a:gd name="connsiteY34" fmla="*/ 160963 h 464323"/>
              <a:gd name="connsiteX35" fmla="*/ 217237 w 319088"/>
              <a:gd name="connsiteY35" fmla="*/ 167481 h 464323"/>
              <a:gd name="connsiteX36" fmla="*/ 182176 w 319088"/>
              <a:gd name="connsiteY36" fmla="*/ 211337 h 464323"/>
              <a:gd name="connsiteX37" fmla="*/ 155471 w 319088"/>
              <a:gd name="connsiteY37" fmla="*/ 243610 h 464323"/>
              <a:gd name="connsiteX38" fmla="*/ 145366 w 319088"/>
              <a:gd name="connsiteY38" fmla="*/ 247646 h 464323"/>
              <a:gd name="connsiteX39" fmla="*/ 135143 w 319088"/>
              <a:gd name="connsiteY39" fmla="*/ 243409 h 464323"/>
              <a:gd name="connsiteX40" fmla="*/ 130969 w 319088"/>
              <a:gd name="connsiteY40" fmla="*/ 233261 h 464323"/>
              <a:gd name="connsiteX41" fmla="*/ 135257 w 319088"/>
              <a:gd name="connsiteY41" fmla="*/ 222843 h 464323"/>
              <a:gd name="connsiteX42" fmla="*/ 86918 w 319088"/>
              <a:gd name="connsiteY42" fmla="*/ 159544 h 464323"/>
              <a:gd name="connsiteX43" fmla="*/ 97301 w 319088"/>
              <a:gd name="connsiteY43" fmla="*/ 163864 h 464323"/>
              <a:gd name="connsiteX44" fmla="*/ 97301 w 319088"/>
              <a:gd name="connsiteY44" fmla="*/ 184602 h 464323"/>
              <a:gd name="connsiteX45" fmla="*/ 76526 w 319088"/>
              <a:gd name="connsiteY45" fmla="*/ 184602 h 464323"/>
              <a:gd name="connsiteX46" fmla="*/ 76556 w 319088"/>
              <a:gd name="connsiteY46" fmla="*/ 163864 h 464323"/>
              <a:gd name="connsiteX47" fmla="*/ 86918 w 319088"/>
              <a:gd name="connsiteY47" fmla="*/ 159544 h 464323"/>
              <a:gd name="connsiteX48" fmla="*/ 145257 w 319088"/>
              <a:gd name="connsiteY48" fmla="*/ 130175 h 464323"/>
              <a:gd name="connsiteX49" fmla="*/ 159544 w 319088"/>
              <a:gd name="connsiteY49" fmla="*/ 144859 h 464323"/>
              <a:gd name="connsiteX50" fmla="*/ 145257 w 319088"/>
              <a:gd name="connsiteY50" fmla="*/ 159543 h 464323"/>
              <a:gd name="connsiteX51" fmla="*/ 130969 w 319088"/>
              <a:gd name="connsiteY51" fmla="*/ 144859 h 464323"/>
              <a:gd name="connsiteX52" fmla="*/ 145257 w 319088"/>
              <a:gd name="connsiteY52" fmla="*/ 130175 h 464323"/>
              <a:gd name="connsiteX53" fmla="*/ 145037 w 319088"/>
              <a:gd name="connsiteY53" fmla="*/ 116086 h 464323"/>
              <a:gd name="connsiteX54" fmla="*/ 28999 w 319088"/>
              <a:gd name="connsiteY54" fmla="*/ 232172 h 464323"/>
              <a:gd name="connsiteX55" fmla="*/ 145037 w 319088"/>
              <a:gd name="connsiteY55" fmla="*/ 348258 h 464323"/>
              <a:gd name="connsiteX56" fmla="*/ 261061 w 319088"/>
              <a:gd name="connsiteY56" fmla="*/ 232172 h 464323"/>
              <a:gd name="connsiteX57" fmla="*/ 145037 w 319088"/>
              <a:gd name="connsiteY57" fmla="*/ 116086 h 464323"/>
              <a:gd name="connsiteX58" fmla="*/ 88517 w 319088"/>
              <a:gd name="connsiteY58" fmla="*/ 29021 h 464323"/>
              <a:gd name="connsiteX59" fmla="*/ 74011 w 319088"/>
              <a:gd name="connsiteY59" fmla="*/ 107165 h 464323"/>
              <a:gd name="connsiteX60" fmla="*/ 146529 w 319088"/>
              <a:gd name="connsiteY60" fmla="*/ 87064 h 464323"/>
              <a:gd name="connsiteX61" fmla="*/ 219048 w 319088"/>
              <a:gd name="connsiteY61" fmla="*/ 107165 h 464323"/>
              <a:gd name="connsiteX62" fmla="*/ 204556 w 319088"/>
              <a:gd name="connsiteY62" fmla="*/ 29021 h 464323"/>
              <a:gd name="connsiteX63" fmla="*/ 88517 w 319088"/>
              <a:gd name="connsiteY63" fmla="*/ 0 h 464323"/>
              <a:gd name="connsiteX64" fmla="*/ 204556 w 319088"/>
              <a:gd name="connsiteY64" fmla="*/ 0 h 464323"/>
              <a:gd name="connsiteX65" fmla="*/ 233082 w 319088"/>
              <a:gd name="connsiteY65" fmla="*/ 23690 h 464323"/>
              <a:gd name="connsiteX66" fmla="*/ 253897 w 319088"/>
              <a:gd name="connsiteY66" fmla="*/ 137067 h 464323"/>
              <a:gd name="connsiteX67" fmla="*/ 287209 w 319088"/>
              <a:gd name="connsiteY67" fmla="*/ 203731 h 464323"/>
              <a:gd name="connsiteX68" fmla="*/ 290075 w 319088"/>
              <a:gd name="connsiteY68" fmla="*/ 203151 h 464323"/>
              <a:gd name="connsiteX69" fmla="*/ 319088 w 319088"/>
              <a:gd name="connsiteY69" fmla="*/ 232172 h 464323"/>
              <a:gd name="connsiteX70" fmla="*/ 290075 w 319088"/>
              <a:gd name="connsiteY70" fmla="*/ 261194 h 464323"/>
              <a:gd name="connsiteX71" fmla="*/ 287209 w 319088"/>
              <a:gd name="connsiteY71" fmla="*/ 260592 h 464323"/>
              <a:gd name="connsiteX72" fmla="*/ 252227 w 319088"/>
              <a:gd name="connsiteY72" fmla="*/ 329147 h 464323"/>
              <a:gd name="connsiteX73" fmla="*/ 231575 w 319088"/>
              <a:gd name="connsiteY73" fmla="*/ 440611 h 464323"/>
              <a:gd name="connsiteX74" fmla="*/ 203049 w 319088"/>
              <a:gd name="connsiteY74" fmla="*/ 464323 h 464323"/>
              <a:gd name="connsiteX75" fmla="*/ 87011 w 319088"/>
              <a:gd name="connsiteY75" fmla="*/ 464323 h 464323"/>
              <a:gd name="connsiteX76" fmla="*/ 58485 w 319088"/>
              <a:gd name="connsiteY76" fmla="*/ 440611 h 464323"/>
              <a:gd name="connsiteX77" fmla="*/ 38010 w 319088"/>
              <a:gd name="connsiteY77" fmla="*/ 329061 h 464323"/>
              <a:gd name="connsiteX78" fmla="*/ 0 w 319088"/>
              <a:gd name="connsiteY78" fmla="*/ 232172 h 464323"/>
              <a:gd name="connsiteX79" fmla="*/ 39679 w 319088"/>
              <a:gd name="connsiteY79" fmla="*/ 133241 h 464323"/>
              <a:gd name="connsiteX80" fmla="*/ 59991 w 319088"/>
              <a:gd name="connsiteY80" fmla="*/ 23690 h 464323"/>
              <a:gd name="connsiteX81" fmla="*/ 88517 w 319088"/>
              <a:gd name="connsiteY81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319088" h="464323">
                <a:moveTo>
                  <a:pt x="72519" y="357137"/>
                </a:moveTo>
                <a:lnTo>
                  <a:pt x="87011" y="435301"/>
                </a:lnTo>
                <a:lnTo>
                  <a:pt x="203049" y="435301"/>
                </a:lnTo>
                <a:cubicBezTo>
                  <a:pt x="203049" y="435301"/>
                  <a:pt x="217556" y="357137"/>
                  <a:pt x="217556" y="357137"/>
                </a:cubicBezTo>
                <a:cubicBezTo>
                  <a:pt x="196136" y="369584"/>
                  <a:pt x="171569" y="377258"/>
                  <a:pt x="145037" y="377258"/>
                </a:cubicBezTo>
                <a:cubicBezTo>
                  <a:pt x="118461" y="377258"/>
                  <a:pt x="93924" y="369584"/>
                  <a:pt x="72519" y="357137"/>
                </a:cubicBezTo>
                <a:close/>
                <a:moveTo>
                  <a:pt x="145257" y="304800"/>
                </a:moveTo>
                <a:cubicBezTo>
                  <a:pt x="153153" y="304800"/>
                  <a:pt x="159544" y="311190"/>
                  <a:pt x="159544" y="319088"/>
                </a:cubicBezTo>
                <a:cubicBezTo>
                  <a:pt x="159544" y="326984"/>
                  <a:pt x="153153" y="333374"/>
                  <a:pt x="145257" y="333374"/>
                </a:cubicBezTo>
                <a:cubicBezTo>
                  <a:pt x="137359" y="333374"/>
                  <a:pt x="130969" y="326984"/>
                  <a:pt x="130969" y="319088"/>
                </a:cubicBezTo>
                <a:cubicBezTo>
                  <a:pt x="130969" y="311190"/>
                  <a:pt x="137359" y="304800"/>
                  <a:pt x="145257" y="304800"/>
                </a:cubicBezTo>
                <a:close/>
                <a:moveTo>
                  <a:pt x="203200" y="275432"/>
                </a:moveTo>
                <a:cubicBezTo>
                  <a:pt x="206856" y="275432"/>
                  <a:pt x="210512" y="276866"/>
                  <a:pt x="213302" y="279733"/>
                </a:cubicBezTo>
                <a:cubicBezTo>
                  <a:pt x="218883" y="285469"/>
                  <a:pt x="218883" y="294763"/>
                  <a:pt x="213302" y="300498"/>
                </a:cubicBezTo>
                <a:cubicBezTo>
                  <a:pt x="207721" y="306234"/>
                  <a:pt x="198679" y="306234"/>
                  <a:pt x="193098" y="300498"/>
                </a:cubicBezTo>
                <a:cubicBezTo>
                  <a:pt x="187518" y="294763"/>
                  <a:pt x="187518" y="285469"/>
                  <a:pt x="193098" y="279733"/>
                </a:cubicBezTo>
                <a:cubicBezTo>
                  <a:pt x="195889" y="276866"/>
                  <a:pt x="199544" y="275432"/>
                  <a:pt x="203200" y="275432"/>
                </a:cubicBezTo>
                <a:close/>
                <a:moveTo>
                  <a:pt x="86916" y="275432"/>
                </a:moveTo>
                <a:cubicBezTo>
                  <a:pt x="90666" y="275432"/>
                  <a:pt x="94421" y="276866"/>
                  <a:pt x="97301" y="279733"/>
                </a:cubicBezTo>
                <a:cubicBezTo>
                  <a:pt x="103033" y="285469"/>
                  <a:pt x="103033" y="294763"/>
                  <a:pt x="97301" y="300498"/>
                </a:cubicBezTo>
                <a:cubicBezTo>
                  <a:pt x="91540" y="306234"/>
                  <a:pt x="82284" y="306234"/>
                  <a:pt x="76552" y="300498"/>
                </a:cubicBezTo>
                <a:cubicBezTo>
                  <a:pt x="70792" y="294763"/>
                  <a:pt x="70792" y="285469"/>
                  <a:pt x="76552" y="279733"/>
                </a:cubicBezTo>
                <a:cubicBezTo>
                  <a:pt x="79418" y="276866"/>
                  <a:pt x="83165" y="275432"/>
                  <a:pt x="86916" y="275432"/>
                </a:cubicBezTo>
                <a:close/>
                <a:moveTo>
                  <a:pt x="232173" y="217488"/>
                </a:moveTo>
                <a:cubicBezTo>
                  <a:pt x="240288" y="217488"/>
                  <a:pt x="246857" y="224040"/>
                  <a:pt x="246857" y="232173"/>
                </a:cubicBezTo>
                <a:cubicBezTo>
                  <a:pt x="246857" y="240288"/>
                  <a:pt x="240288" y="246856"/>
                  <a:pt x="232173" y="246856"/>
                </a:cubicBezTo>
                <a:cubicBezTo>
                  <a:pt x="224055" y="246856"/>
                  <a:pt x="217488" y="240288"/>
                  <a:pt x="217488" y="232173"/>
                </a:cubicBezTo>
                <a:cubicBezTo>
                  <a:pt x="217488" y="224040"/>
                  <a:pt x="224055" y="217488"/>
                  <a:pt x="232173" y="217488"/>
                </a:cubicBezTo>
                <a:close/>
                <a:moveTo>
                  <a:pt x="57945" y="217488"/>
                </a:moveTo>
                <a:cubicBezTo>
                  <a:pt x="65841" y="217488"/>
                  <a:pt x="72232" y="224040"/>
                  <a:pt x="72232" y="232173"/>
                </a:cubicBezTo>
                <a:cubicBezTo>
                  <a:pt x="72232" y="240288"/>
                  <a:pt x="65841" y="246856"/>
                  <a:pt x="57945" y="246856"/>
                </a:cubicBezTo>
                <a:cubicBezTo>
                  <a:pt x="50047" y="246856"/>
                  <a:pt x="43657" y="240288"/>
                  <a:pt x="43657" y="232173"/>
                </a:cubicBezTo>
                <a:cubicBezTo>
                  <a:pt x="43657" y="224040"/>
                  <a:pt x="50047" y="217488"/>
                  <a:pt x="57945" y="217488"/>
                </a:cubicBezTo>
                <a:close/>
                <a:moveTo>
                  <a:pt x="210295" y="160652"/>
                </a:moveTo>
                <a:cubicBezTo>
                  <a:pt x="212270" y="159052"/>
                  <a:pt x="215095" y="159208"/>
                  <a:pt x="216843" y="160963"/>
                </a:cubicBezTo>
                <a:cubicBezTo>
                  <a:pt x="218595" y="162707"/>
                  <a:pt x="218766" y="165541"/>
                  <a:pt x="217237" y="167481"/>
                </a:cubicBezTo>
                <a:lnTo>
                  <a:pt x="182176" y="211337"/>
                </a:lnTo>
                <a:lnTo>
                  <a:pt x="155471" y="243610"/>
                </a:lnTo>
                <a:cubicBezTo>
                  <a:pt x="152731" y="246272"/>
                  <a:pt x="148980" y="247621"/>
                  <a:pt x="145366" y="247646"/>
                </a:cubicBezTo>
                <a:cubicBezTo>
                  <a:pt x="141468" y="247621"/>
                  <a:pt x="137855" y="246104"/>
                  <a:pt x="135143" y="243409"/>
                </a:cubicBezTo>
                <a:cubicBezTo>
                  <a:pt x="132436" y="240689"/>
                  <a:pt x="130969" y="237076"/>
                  <a:pt x="130969" y="233261"/>
                </a:cubicBezTo>
                <a:cubicBezTo>
                  <a:pt x="130969" y="229323"/>
                  <a:pt x="132493" y="225636"/>
                  <a:pt x="135257" y="222843"/>
                </a:cubicBezTo>
                <a:close/>
                <a:moveTo>
                  <a:pt x="86918" y="159544"/>
                </a:moveTo>
                <a:cubicBezTo>
                  <a:pt x="90668" y="159544"/>
                  <a:pt x="94422" y="160984"/>
                  <a:pt x="97301" y="163864"/>
                </a:cubicBezTo>
                <a:cubicBezTo>
                  <a:pt x="103034" y="169597"/>
                  <a:pt x="103034" y="178854"/>
                  <a:pt x="97301" y="184602"/>
                </a:cubicBezTo>
                <a:cubicBezTo>
                  <a:pt x="91542" y="190349"/>
                  <a:pt x="82287" y="190349"/>
                  <a:pt x="76526" y="184602"/>
                </a:cubicBezTo>
                <a:cubicBezTo>
                  <a:pt x="70796" y="178854"/>
                  <a:pt x="70796" y="169597"/>
                  <a:pt x="76556" y="163864"/>
                </a:cubicBezTo>
                <a:cubicBezTo>
                  <a:pt x="79422" y="160984"/>
                  <a:pt x="83168" y="159544"/>
                  <a:pt x="86918" y="159544"/>
                </a:cubicBezTo>
                <a:close/>
                <a:moveTo>
                  <a:pt x="145257" y="130175"/>
                </a:moveTo>
                <a:cubicBezTo>
                  <a:pt x="153153" y="130175"/>
                  <a:pt x="159544" y="136727"/>
                  <a:pt x="159544" y="144859"/>
                </a:cubicBezTo>
                <a:cubicBezTo>
                  <a:pt x="159544" y="152975"/>
                  <a:pt x="153153" y="159543"/>
                  <a:pt x="145257" y="159543"/>
                </a:cubicBezTo>
                <a:cubicBezTo>
                  <a:pt x="137359" y="159543"/>
                  <a:pt x="130969" y="152975"/>
                  <a:pt x="130969" y="144859"/>
                </a:cubicBezTo>
                <a:cubicBezTo>
                  <a:pt x="130969" y="136727"/>
                  <a:pt x="137359" y="130175"/>
                  <a:pt x="145257" y="130175"/>
                </a:cubicBezTo>
                <a:close/>
                <a:moveTo>
                  <a:pt x="145037" y="116086"/>
                </a:moveTo>
                <a:cubicBezTo>
                  <a:pt x="81042" y="116086"/>
                  <a:pt x="28999" y="168131"/>
                  <a:pt x="28999" y="232172"/>
                </a:cubicBezTo>
                <a:cubicBezTo>
                  <a:pt x="28999" y="296148"/>
                  <a:pt x="81042" y="348258"/>
                  <a:pt x="145037" y="348258"/>
                </a:cubicBezTo>
                <a:cubicBezTo>
                  <a:pt x="209003" y="348258"/>
                  <a:pt x="261061" y="296148"/>
                  <a:pt x="261061" y="232172"/>
                </a:cubicBezTo>
                <a:cubicBezTo>
                  <a:pt x="261061" y="168131"/>
                  <a:pt x="209003" y="116086"/>
                  <a:pt x="145037" y="116086"/>
                </a:cubicBezTo>
                <a:close/>
                <a:moveTo>
                  <a:pt x="88517" y="29021"/>
                </a:moveTo>
                <a:cubicBezTo>
                  <a:pt x="88517" y="29021"/>
                  <a:pt x="74011" y="107165"/>
                  <a:pt x="74011" y="107165"/>
                </a:cubicBezTo>
                <a:cubicBezTo>
                  <a:pt x="95431" y="94718"/>
                  <a:pt x="119998" y="87064"/>
                  <a:pt x="146529" y="87064"/>
                </a:cubicBezTo>
                <a:cubicBezTo>
                  <a:pt x="173105" y="87064"/>
                  <a:pt x="197643" y="94718"/>
                  <a:pt x="219048" y="107165"/>
                </a:cubicBezTo>
                <a:lnTo>
                  <a:pt x="204556" y="29021"/>
                </a:lnTo>
                <a:close/>
                <a:moveTo>
                  <a:pt x="88517" y="0"/>
                </a:moveTo>
                <a:lnTo>
                  <a:pt x="204556" y="0"/>
                </a:lnTo>
                <a:cubicBezTo>
                  <a:pt x="218546" y="0"/>
                  <a:pt x="230526" y="9975"/>
                  <a:pt x="233082" y="23690"/>
                </a:cubicBezTo>
                <a:lnTo>
                  <a:pt x="253897" y="137067"/>
                </a:lnTo>
                <a:cubicBezTo>
                  <a:pt x="270250" y="155749"/>
                  <a:pt x="282171" y="178386"/>
                  <a:pt x="287209" y="203731"/>
                </a:cubicBezTo>
                <a:cubicBezTo>
                  <a:pt x="288199" y="203624"/>
                  <a:pt x="289055" y="203151"/>
                  <a:pt x="290075" y="203151"/>
                </a:cubicBezTo>
                <a:cubicBezTo>
                  <a:pt x="306073" y="203151"/>
                  <a:pt x="319088" y="216114"/>
                  <a:pt x="319088" y="232172"/>
                </a:cubicBezTo>
                <a:cubicBezTo>
                  <a:pt x="319088" y="248166"/>
                  <a:pt x="306073" y="261194"/>
                  <a:pt x="290075" y="261194"/>
                </a:cubicBezTo>
                <a:cubicBezTo>
                  <a:pt x="289055" y="261194"/>
                  <a:pt x="288199" y="260699"/>
                  <a:pt x="287209" y="260592"/>
                </a:cubicBezTo>
                <a:cubicBezTo>
                  <a:pt x="281994" y="286775"/>
                  <a:pt x="269482" y="310122"/>
                  <a:pt x="252227" y="329147"/>
                </a:cubicBezTo>
                <a:lnTo>
                  <a:pt x="231575" y="440611"/>
                </a:lnTo>
                <a:cubicBezTo>
                  <a:pt x="228990" y="454348"/>
                  <a:pt x="217009" y="464323"/>
                  <a:pt x="203049" y="464323"/>
                </a:cubicBezTo>
                <a:lnTo>
                  <a:pt x="87011" y="464323"/>
                </a:lnTo>
                <a:cubicBezTo>
                  <a:pt x="73021" y="464323"/>
                  <a:pt x="61040" y="454348"/>
                  <a:pt x="58485" y="440611"/>
                </a:cubicBezTo>
                <a:lnTo>
                  <a:pt x="38010" y="329061"/>
                </a:lnTo>
                <a:cubicBezTo>
                  <a:pt x="14699" y="303328"/>
                  <a:pt x="0" y="269621"/>
                  <a:pt x="0" y="232172"/>
                </a:cubicBezTo>
                <a:cubicBezTo>
                  <a:pt x="0" y="193735"/>
                  <a:pt x="15319" y="159188"/>
                  <a:pt x="39679" y="133241"/>
                </a:cubicBezTo>
                <a:lnTo>
                  <a:pt x="59991" y="23690"/>
                </a:lnTo>
                <a:cubicBezTo>
                  <a:pt x="62577" y="9975"/>
                  <a:pt x="74557" y="0"/>
                  <a:pt x="88517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3" name="powerpoint template design by DAJU_PPT正版来源小红书大橘PPT微信DAJU_PPT请勿抄袭搬运！盗版必究！"/>
          <p:cNvSpPr/>
          <p:nvPr/>
        </p:nvSpPr>
        <p:spPr bwMode="auto">
          <a:xfrm>
            <a:off x="10062485" y="1762124"/>
            <a:ext cx="464323" cy="435769"/>
          </a:xfrm>
          <a:custGeom>
            <a:avLst/>
            <a:gdLst>
              <a:gd name="connsiteX0" fmla="*/ 65187 w 464323"/>
              <a:gd name="connsiteY0" fmla="*/ 348457 h 435769"/>
              <a:gd name="connsiteX1" fmla="*/ 399141 w 464323"/>
              <a:gd name="connsiteY1" fmla="*/ 348457 h 435769"/>
              <a:gd name="connsiteX2" fmla="*/ 406384 w 464323"/>
              <a:gd name="connsiteY2" fmla="*/ 355601 h 435769"/>
              <a:gd name="connsiteX3" fmla="*/ 399141 w 464323"/>
              <a:gd name="connsiteY3" fmla="*/ 362744 h 435769"/>
              <a:gd name="connsiteX4" fmla="*/ 65187 w 464323"/>
              <a:gd name="connsiteY4" fmla="*/ 362744 h 435769"/>
              <a:gd name="connsiteX5" fmla="*/ 57944 w 464323"/>
              <a:gd name="connsiteY5" fmla="*/ 355601 h 435769"/>
              <a:gd name="connsiteX6" fmla="*/ 65187 w 464323"/>
              <a:gd name="connsiteY6" fmla="*/ 348457 h 435769"/>
              <a:gd name="connsiteX7" fmla="*/ 65187 w 464323"/>
              <a:gd name="connsiteY7" fmla="*/ 304800 h 435769"/>
              <a:gd name="connsiteX8" fmla="*/ 399141 w 464323"/>
              <a:gd name="connsiteY8" fmla="*/ 304800 h 435769"/>
              <a:gd name="connsiteX9" fmla="*/ 406384 w 464323"/>
              <a:gd name="connsiteY9" fmla="*/ 311944 h 435769"/>
              <a:gd name="connsiteX10" fmla="*/ 399141 w 464323"/>
              <a:gd name="connsiteY10" fmla="*/ 319087 h 435769"/>
              <a:gd name="connsiteX11" fmla="*/ 65187 w 464323"/>
              <a:gd name="connsiteY11" fmla="*/ 319087 h 435769"/>
              <a:gd name="connsiteX12" fmla="*/ 57944 w 464323"/>
              <a:gd name="connsiteY12" fmla="*/ 311944 h 435769"/>
              <a:gd name="connsiteX13" fmla="*/ 65187 w 464323"/>
              <a:gd name="connsiteY13" fmla="*/ 304800 h 435769"/>
              <a:gd name="connsiteX14" fmla="*/ 65187 w 464323"/>
              <a:gd name="connsiteY14" fmla="*/ 261144 h 435769"/>
              <a:gd name="connsiteX15" fmla="*/ 399141 w 464323"/>
              <a:gd name="connsiteY15" fmla="*/ 261144 h 435769"/>
              <a:gd name="connsiteX16" fmla="*/ 406384 w 464323"/>
              <a:gd name="connsiteY16" fmla="*/ 268288 h 435769"/>
              <a:gd name="connsiteX17" fmla="*/ 399141 w 464323"/>
              <a:gd name="connsiteY17" fmla="*/ 275431 h 435769"/>
              <a:gd name="connsiteX18" fmla="*/ 65187 w 464323"/>
              <a:gd name="connsiteY18" fmla="*/ 275431 h 435769"/>
              <a:gd name="connsiteX19" fmla="*/ 57944 w 464323"/>
              <a:gd name="connsiteY19" fmla="*/ 268288 h 435769"/>
              <a:gd name="connsiteX20" fmla="*/ 65187 w 464323"/>
              <a:gd name="connsiteY20" fmla="*/ 261144 h 435769"/>
              <a:gd name="connsiteX21" fmla="*/ 65187 w 464323"/>
              <a:gd name="connsiteY21" fmla="*/ 217488 h 435769"/>
              <a:gd name="connsiteX22" fmla="*/ 399141 w 464323"/>
              <a:gd name="connsiteY22" fmla="*/ 217488 h 435769"/>
              <a:gd name="connsiteX23" fmla="*/ 406384 w 464323"/>
              <a:gd name="connsiteY23" fmla="*/ 224632 h 435769"/>
              <a:gd name="connsiteX24" fmla="*/ 399141 w 464323"/>
              <a:gd name="connsiteY24" fmla="*/ 231775 h 435769"/>
              <a:gd name="connsiteX25" fmla="*/ 65187 w 464323"/>
              <a:gd name="connsiteY25" fmla="*/ 231775 h 435769"/>
              <a:gd name="connsiteX26" fmla="*/ 57944 w 464323"/>
              <a:gd name="connsiteY26" fmla="*/ 224632 h 435769"/>
              <a:gd name="connsiteX27" fmla="*/ 65187 w 464323"/>
              <a:gd name="connsiteY27" fmla="*/ 217488 h 435769"/>
              <a:gd name="connsiteX28" fmla="*/ 224747 w 464323"/>
              <a:gd name="connsiteY28" fmla="*/ 173832 h 435769"/>
              <a:gd name="connsiteX29" fmla="*/ 399133 w 464323"/>
              <a:gd name="connsiteY29" fmla="*/ 173832 h 435769"/>
              <a:gd name="connsiteX30" fmla="*/ 406401 w 464323"/>
              <a:gd name="connsiteY30" fmla="*/ 181373 h 435769"/>
              <a:gd name="connsiteX31" fmla="*/ 399133 w 464323"/>
              <a:gd name="connsiteY31" fmla="*/ 188912 h 435769"/>
              <a:gd name="connsiteX32" fmla="*/ 224747 w 464323"/>
              <a:gd name="connsiteY32" fmla="*/ 188912 h 435769"/>
              <a:gd name="connsiteX33" fmla="*/ 217488 w 464323"/>
              <a:gd name="connsiteY33" fmla="*/ 181373 h 435769"/>
              <a:gd name="connsiteX34" fmla="*/ 224747 w 464323"/>
              <a:gd name="connsiteY34" fmla="*/ 173832 h 435769"/>
              <a:gd name="connsiteX35" fmla="*/ 224764 w 464323"/>
              <a:gd name="connsiteY35" fmla="*/ 130175 h 435769"/>
              <a:gd name="connsiteX36" fmla="*/ 297525 w 464323"/>
              <a:gd name="connsiteY36" fmla="*/ 130175 h 435769"/>
              <a:gd name="connsiteX37" fmla="*/ 304801 w 464323"/>
              <a:gd name="connsiteY37" fmla="*/ 137716 h 435769"/>
              <a:gd name="connsiteX38" fmla="*/ 297525 w 464323"/>
              <a:gd name="connsiteY38" fmla="*/ 145256 h 435769"/>
              <a:gd name="connsiteX39" fmla="*/ 224764 w 464323"/>
              <a:gd name="connsiteY39" fmla="*/ 145256 h 435769"/>
              <a:gd name="connsiteX40" fmla="*/ 217488 w 464323"/>
              <a:gd name="connsiteY40" fmla="*/ 137716 h 435769"/>
              <a:gd name="connsiteX41" fmla="*/ 224764 w 464323"/>
              <a:gd name="connsiteY41" fmla="*/ 130175 h 435769"/>
              <a:gd name="connsiteX42" fmla="*/ 87042 w 464323"/>
              <a:gd name="connsiteY42" fmla="*/ 101402 h 435769"/>
              <a:gd name="connsiteX43" fmla="*/ 87042 w 464323"/>
              <a:gd name="connsiteY43" fmla="*/ 159743 h 435769"/>
              <a:gd name="connsiteX44" fmla="*/ 159809 w 464323"/>
              <a:gd name="connsiteY44" fmla="*/ 159743 h 435769"/>
              <a:gd name="connsiteX45" fmla="*/ 159809 w 464323"/>
              <a:gd name="connsiteY45" fmla="*/ 101402 h 435769"/>
              <a:gd name="connsiteX46" fmla="*/ 224764 w 464323"/>
              <a:gd name="connsiteY46" fmla="*/ 86519 h 435769"/>
              <a:gd name="connsiteX47" fmla="*/ 297525 w 464323"/>
              <a:gd name="connsiteY47" fmla="*/ 86519 h 435769"/>
              <a:gd name="connsiteX48" fmla="*/ 304801 w 464323"/>
              <a:gd name="connsiteY48" fmla="*/ 94060 h 435769"/>
              <a:gd name="connsiteX49" fmla="*/ 297525 w 464323"/>
              <a:gd name="connsiteY49" fmla="*/ 101599 h 435769"/>
              <a:gd name="connsiteX50" fmla="*/ 224764 w 464323"/>
              <a:gd name="connsiteY50" fmla="*/ 101599 h 435769"/>
              <a:gd name="connsiteX51" fmla="*/ 217488 w 464323"/>
              <a:gd name="connsiteY51" fmla="*/ 94060 h 435769"/>
              <a:gd name="connsiteX52" fmla="*/ 224764 w 464323"/>
              <a:gd name="connsiteY52" fmla="*/ 86519 h 435769"/>
              <a:gd name="connsiteX53" fmla="*/ 72490 w 464323"/>
              <a:gd name="connsiteY53" fmla="*/ 72232 h 435769"/>
              <a:gd name="connsiteX54" fmla="*/ 174361 w 464323"/>
              <a:gd name="connsiteY54" fmla="*/ 72232 h 435769"/>
              <a:gd name="connsiteX55" fmla="*/ 188907 w 464323"/>
              <a:gd name="connsiteY55" fmla="*/ 86817 h 435769"/>
              <a:gd name="connsiteX56" fmla="*/ 188907 w 464323"/>
              <a:gd name="connsiteY56" fmla="*/ 174328 h 435769"/>
              <a:gd name="connsiteX57" fmla="*/ 174361 w 464323"/>
              <a:gd name="connsiteY57" fmla="*/ 188908 h 435769"/>
              <a:gd name="connsiteX58" fmla="*/ 72490 w 464323"/>
              <a:gd name="connsiteY58" fmla="*/ 188908 h 435769"/>
              <a:gd name="connsiteX59" fmla="*/ 57944 w 464323"/>
              <a:gd name="connsiteY59" fmla="*/ 174328 h 435769"/>
              <a:gd name="connsiteX60" fmla="*/ 57944 w 464323"/>
              <a:gd name="connsiteY60" fmla="*/ 86817 h 435769"/>
              <a:gd name="connsiteX61" fmla="*/ 72490 w 464323"/>
              <a:gd name="connsiteY61" fmla="*/ 72232 h 435769"/>
              <a:gd name="connsiteX62" fmla="*/ 348258 w 464323"/>
              <a:gd name="connsiteY62" fmla="*/ 29051 h 435769"/>
              <a:gd name="connsiteX63" fmla="*/ 348258 w 464323"/>
              <a:gd name="connsiteY63" fmla="*/ 87154 h 435769"/>
              <a:gd name="connsiteX64" fmla="*/ 348215 w 464323"/>
              <a:gd name="connsiteY64" fmla="*/ 87154 h 435769"/>
              <a:gd name="connsiteX65" fmla="*/ 377237 w 464323"/>
              <a:gd name="connsiteY65" fmla="*/ 116205 h 435769"/>
              <a:gd name="connsiteX66" fmla="*/ 391747 w 464323"/>
              <a:gd name="connsiteY66" fmla="*/ 116205 h 435769"/>
              <a:gd name="connsiteX67" fmla="*/ 435323 w 464323"/>
              <a:gd name="connsiteY67" fmla="*/ 116205 h 435769"/>
              <a:gd name="connsiteX68" fmla="*/ 43511 w 464323"/>
              <a:gd name="connsiteY68" fmla="*/ 29051 h 435769"/>
              <a:gd name="connsiteX69" fmla="*/ 29000 w 464323"/>
              <a:gd name="connsiteY69" fmla="*/ 43577 h 435769"/>
              <a:gd name="connsiteX70" fmla="*/ 29000 w 464323"/>
              <a:gd name="connsiteY70" fmla="*/ 392192 h 435769"/>
              <a:gd name="connsiteX71" fmla="*/ 43511 w 464323"/>
              <a:gd name="connsiteY71" fmla="*/ 406718 h 435769"/>
              <a:gd name="connsiteX72" fmla="*/ 420812 w 464323"/>
              <a:gd name="connsiteY72" fmla="*/ 406718 h 435769"/>
              <a:gd name="connsiteX73" fmla="*/ 435323 w 464323"/>
              <a:gd name="connsiteY73" fmla="*/ 392192 h 435769"/>
              <a:gd name="connsiteX74" fmla="*/ 435323 w 464323"/>
              <a:gd name="connsiteY74" fmla="*/ 130731 h 435769"/>
              <a:gd name="connsiteX75" fmla="*/ 391747 w 464323"/>
              <a:gd name="connsiteY75" fmla="*/ 130731 h 435769"/>
              <a:gd name="connsiteX76" fmla="*/ 377237 w 464323"/>
              <a:gd name="connsiteY76" fmla="*/ 130731 h 435769"/>
              <a:gd name="connsiteX77" fmla="*/ 333704 w 464323"/>
              <a:gd name="connsiteY77" fmla="*/ 87154 h 435769"/>
              <a:gd name="connsiteX78" fmla="*/ 333747 w 464323"/>
              <a:gd name="connsiteY78" fmla="*/ 87154 h 435769"/>
              <a:gd name="connsiteX79" fmla="*/ 333747 w 464323"/>
              <a:gd name="connsiteY79" fmla="*/ 29051 h 435769"/>
              <a:gd name="connsiteX80" fmla="*/ 43511 w 464323"/>
              <a:gd name="connsiteY80" fmla="*/ 0 h 435769"/>
              <a:gd name="connsiteX81" fmla="*/ 348258 w 464323"/>
              <a:gd name="connsiteY81" fmla="*/ 0 h 435769"/>
              <a:gd name="connsiteX82" fmla="*/ 368767 w 464323"/>
              <a:gd name="connsiteY82" fmla="*/ 8493 h 435769"/>
              <a:gd name="connsiteX83" fmla="*/ 455831 w 464323"/>
              <a:gd name="connsiteY83" fmla="*/ 95647 h 435769"/>
              <a:gd name="connsiteX84" fmla="*/ 464323 w 464323"/>
              <a:gd name="connsiteY84" fmla="*/ 116205 h 435769"/>
              <a:gd name="connsiteX85" fmla="*/ 464323 w 464323"/>
              <a:gd name="connsiteY85" fmla="*/ 392192 h 435769"/>
              <a:gd name="connsiteX86" fmla="*/ 420812 w 464323"/>
              <a:gd name="connsiteY86" fmla="*/ 435769 h 435769"/>
              <a:gd name="connsiteX87" fmla="*/ 43511 w 464323"/>
              <a:gd name="connsiteY87" fmla="*/ 435769 h 435769"/>
              <a:gd name="connsiteX88" fmla="*/ 0 w 464323"/>
              <a:gd name="connsiteY88" fmla="*/ 392192 h 435769"/>
              <a:gd name="connsiteX89" fmla="*/ 0 w 464323"/>
              <a:gd name="connsiteY89" fmla="*/ 43577 h 435769"/>
              <a:gd name="connsiteX90" fmla="*/ 43511 w 464323"/>
              <a:gd name="connsiteY90" fmla="*/ 0 h 435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464323" h="435769">
                <a:moveTo>
                  <a:pt x="65187" y="348457"/>
                </a:moveTo>
                <a:lnTo>
                  <a:pt x="399141" y="348457"/>
                </a:lnTo>
                <a:cubicBezTo>
                  <a:pt x="403125" y="348457"/>
                  <a:pt x="406384" y="351652"/>
                  <a:pt x="406384" y="355601"/>
                </a:cubicBezTo>
                <a:cubicBezTo>
                  <a:pt x="406384" y="359536"/>
                  <a:pt x="403125" y="362744"/>
                  <a:pt x="399141" y="362744"/>
                </a:cubicBezTo>
                <a:lnTo>
                  <a:pt x="65187" y="362744"/>
                </a:lnTo>
                <a:cubicBezTo>
                  <a:pt x="61187" y="362744"/>
                  <a:pt x="57944" y="359536"/>
                  <a:pt x="57944" y="355601"/>
                </a:cubicBezTo>
                <a:cubicBezTo>
                  <a:pt x="57944" y="351652"/>
                  <a:pt x="61187" y="348457"/>
                  <a:pt x="65187" y="348457"/>
                </a:cubicBezTo>
                <a:close/>
                <a:moveTo>
                  <a:pt x="65187" y="304800"/>
                </a:moveTo>
                <a:lnTo>
                  <a:pt x="399141" y="304800"/>
                </a:lnTo>
                <a:cubicBezTo>
                  <a:pt x="403125" y="304800"/>
                  <a:pt x="406384" y="307995"/>
                  <a:pt x="406384" y="311944"/>
                </a:cubicBezTo>
                <a:cubicBezTo>
                  <a:pt x="406384" y="315879"/>
                  <a:pt x="403125" y="319087"/>
                  <a:pt x="399141" y="319087"/>
                </a:cubicBezTo>
                <a:lnTo>
                  <a:pt x="65187" y="319087"/>
                </a:lnTo>
                <a:cubicBezTo>
                  <a:pt x="61187" y="319087"/>
                  <a:pt x="57944" y="315879"/>
                  <a:pt x="57944" y="311944"/>
                </a:cubicBezTo>
                <a:cubicBezTo>
                  <a:pt x="57944" y="307995"/>
                  <a:pt x="61187" y="304800"/>
                  <a:pt x="65187" y="304800"/>
                </a:cubicBezTo>
                <a:close/>
                <a:moveTo>
                  <a:pt x="65187" y="261144"/>
                </a:moveTo>
                <a:lnTo>
                  <a:pt x="399141" y="261144"/>
                </a:lnTo>
                <a:cubicBezTo>
                  <a:pt x="403125" y="261144"/>
                  <a:pt x="406384" y="264339"/>
                  <a:pt x="406384" y="268288"/>
                </a:cubicBezTo>
                <a:cubicBezTo>
                  <a:pt x="406384" y="272223"/>
                  <a:pt x="403125" y="275431"/>
                  <a:pt x="399141" y="275431"/>
                </a:cubicBezTo>
                <a:lnTo>
                  <a:pt x="65187" y="275431"/>
                </a:lnTo>
                <a:cubicBezTo>
                  <a:pt x="61187" y="275431"/>
                  <a:pt x="57944" y="272223"/>
                  <a:pt x="57944" y="268288"/>
                </a:cubicBezTo>
                <a:cubicBezTo>
                  <a:pt x="57944" y="264339"/>
                  <a:pt x="61187" y="261144"/>
                  <a:pt x="65187" y="261144"/>
                </a:cubicBezTo>
                <a:close/>
                <a:moveTo>
                  <a:pt x="65187" y="217488"/>
                </a:moveTo>
                <a:lnTo>
                  <a:pt x="399141" y="217488"/>
                </a:lnTo>
                <a:cubicBezTo>
                  <a:pt x="403125" y="217488"/>
                  <a:pt x="406384" y="220683"/>
                  <a:pt x="406384" y="224632"/>
                </a:cubicBezTo>
                <a:cubicBezTo>
                  <a:pt x="406384" y="228580"/>
                  <a:pt x="403125" y="231775"/>
                  <a:pt x="399141" y="231775"/>
                </a:cubicBezTo>
                <a:lnTo>
                  <a:pt x="65187" y="231775"/>
                </a:lnTo>
                <a:cubicBezTo>
                  <a:pt x="61187" y="231775"/>
                  <a:pt x="57944" y="228580"/>
                  <a:pt x="57944" y="224632"/>
                </a:cubicBezTo>
                <a:cubicBezTo>
                  <a:pt x="57944" y="220683"/>
                  <a:pt x="61187" y="217488"/>
                  <a:pt x="65187" y="217488"/>
                </a:cubicBezTo>
                <a:close/>
                <a:moveTo>
                  <a:pt x="224747" y="173832"/>
                </a:moveTo>
                <a:lnTo>
                  <a:pt x="399133" y="173832"/>
                </a:lnTo>
                <a:cubicBezTo>
                  <a:pt x="403130" y="173832"/>
                  <a:pt x="406401" y="177204"/>
                  <a:pt x="406401" y="181373"/>
                </a:cubicBezTo>
                <a:cubicBezTo>
                  <a:pt x="406401" y="185540"/>
                  <a:pt x="403130" y="188912"/>
                  <a:pt x="399133" y="188912"/>
                </a:cubicBezTo>
                <a:lnTo>
                  <a:pt x="224747" y="188912"/>
                </a:lnTo>
                <a:cubicBezTo>
                  <a:pt x="220715" y="188912"/>
                  <a:pt x="217488" y="185540"/>
                  <a:pt x="217488" y="181373"/>
                </a:cubicBezTo>
                <a:cubicBezTo>
                  <a:pt x="217488" y="177204"/>
                  <a:pt x="220715" y="173832"/>
                  <a:pt x="224747" y="173832"/>
                </a:cubicBezTo>
                <a:close/>
                <a:moveTo>
                  <a:pt x="224764" y="130175"/>
                </a:moveTo>
                <a:lnTo>
                  <a:pt x="297525" y="130175"/>
                </a:lnTo>
                <a:cubicBezTo>
                  <a:pt x="301531" y="130175"/>
                  <a:pt x="304801" y="133548"/>
                  <a:pt x="304801" y="137716"/>
                </a:cubicBezTo>
                <a:cubicBezTo>
                  <a:pt x="304801" y="141884"/>
                  <a:pt x="301531" y="145256"/>
                  <a:pt x="297525" y="145256"/>
                </a:cubicBezTo>
                <a:lnTo>
                  <a:pt x="224764" y="145256"/>
                </a:lnTo>
                <a:cubicBezTo>
                  <a:pt x="220726" y="145256"/>
                  <a:pt x="217488" y="141884"/>
                  <a:pt x="217488" y="137716"/>
                </a:cubicBezTo>
                <a:cubicBezTo>
                  <a:pt x="217488" y="133548"/>
                  <a:pt x="220726" y="130175"/>
                  <a:pt x="224764" y="130175"/>
                </a:cubicBezTo>
                <a:close/>
                <a:moveTo>
                  <a:pt x="87042" y="101402"/>
                </a:moveTo>
                <a:cubicBezTo>
                  <a:pt x="87042" y="101402"/>
                  <a:pt x="87042" y="159743"/>
                  <a:pt x="87042" y="159743"/>
                </a:cubicBezTo>
                <a:lnTo>
                  <a:pt x="159809" y="159743"/>
                </a:lnTo>
                <a:lnTo>
                  <a:pt x="159809" y="101402"/>
                </a:lnTo>
                <a:close/>
                <a:moveTo>
                  <a:pt x="224764" y="86519"/>
                </a:moveTo>
                <a:lnTo>
                  <a:pt x="297525" y="86519"/>
                </a:lnTo>
                <a:cubicBezTo>
                  <a:pt x="301531" y="86519"/>
                  <a:pt x="304801" y="89891"/>
                  <a:pt x="304801" y="94060"/>
                </a:cubicBezTo>
                <a:cubicBezTo>
                  <a:pt x="304801" y="98227"/>
                  <a:pt x="301531" y="101599"/>
                  <a:pt x="297525" y="101599"/>
                </a:cubicBezTo>
                <a:lnTo>
                  <a:pt x="224764" y="101599"/>
                </a:lnTo>
                <a:cubicBezTo>
                  <a:pt x="220726" y="101599"/>
                  <a:pt x="217488" y="98227"/>
                  <a:pt x="217488" y="94060"/>
                </a:cubicBezTo>
                <a:cubicBezTo>
                  <a:pt x="217488" y="89891"/>
                  <a:pt x="220726" y="86519"/>
                  <a:pt x="224764" y="86519"/>
                </a:cubicBezTo>
                <a:close/>
                <a:moveTo>
                  <a:pt x="72490" y="72232"/>
                </a:moveTo>
                <a:lnTo>
                  <a:pt x="174361" y="72232"/>
                </a:lnTo>
                <a:cubicBezTo>
                  <a:pt x="182401" y="72232"/>
                  <a:pt x="188907" y="78752"/>
                  <a:pt x="188907" y="86817"/>
                </a:cubicBezTo>
                <a:lnTo>
                  <a:pt x="188907" y="174328"/>
                </a:lnTo>
                <a:cubicBezTo>
                  <a:pt x="188907" y="182388"/>
                  <a:pt x="182401" y="188908"/>
                  <a:pt x="174361" y="188908"/>
                </a:cubicBezTo>
                <a:lnTo>
                  <a:pt x="72490" y="188908"/>
                </a:lnTo>
                <a:cubicBezTo>
                  <a:pt x="64450" y="188908"/>
                  <a:pt x="57944" y="182388"/>
                  <a:pt x="57944" y="174328"/>
                </a:cubicBezTo>
                <a:lnTo>
                  <a:pt x="57944" y="86817"/>
                </a:lnTo>
                <a:cubicBezTo>
                  <a:pt x="57944" y="78752"/>
                  <a:pt x="64450" y="72232"/>
                  <a:pt x="72490" y="72232"/>
                </a:cubicBezTo>
                <a:close/>
                <a:moveTo>
                  <a:pt x="348258" y="29051"/>
                </a:moveTo>
                <a:lnTo>
                  <a:pt x="348258" y="87154"/>
                </a:lnTo>
                <a:lnTo>
                  <a:pt x="348215" y="87154"/>
                </a:lnTo>
                <a:cubicBezTo>
                  <a:pt x="348215" y="103172"/>
                  <a:pt x="361242" y="116205"/>
                  <a:pt x="377237" y="116205"/>
                </a:cubicBezTo>
                <a:lnTo>
                  <a:pt x="391747" y="116205"/>
                </a:lnTo>
                <a:cubicBezTo>
                  <a:pt x="391747" y="116205"/>
                  <a:pt x="435323" y="116205"/>
                  <a:pt x="435323" y="116205"/>
                </a:cubicBezTo>
                <a:close/>
                <a:moveTo>
                  <a:pt x="43511" y="29051"/>
                </a:moveTo>
                <a:cubicBezTo>
                  <a:pt x="35492" y="29051"/>
                  <a:pt x="29000" y="35547"/>
                  <a:pt x="29000" y="43577"/>
                </a:cubicBezTo>
                <a:lnTo>
                  <a:pt x="29000" y="392192"/>
                </a:lnTo>
                <a:cubicBezTo>
                  <a:pt x="29000" y="400202"/>
                  <a:pt x="35492" y="406718"/>
                  <a:pt x="43511" y="406718"/>
                </a:cubicBezTo>
                <a:lnTo>
                  <a:pt x="420812" y="406718"/>
                </a:lnTo>
                <a:cubicBezTo>
                  <a:pt x="428830" y="406718"/>
                  <a:pt x="435323" y="400202"/>
                  <a:pt x="435323" y="392192"/>
                </a:cubicBezTo>
                <a:cubicBezTo>
                  <a:pt x="435323" y="392192"/>
                  <a:pt x="435323" y="130731"/>
                  <a:pt x="435323" y="130731"/>
                </a:cubicBezTo>
                <a:lnTo>
                  <a:pt x="391747" y="130731"/>
                </a:lnTo>
                <a:lnTo>
                  <a:pt x="377237" y="130731"/>
                </a:lnTo>
                <a:cubicBezTo>
                  <a:pt x="353202" y="130731"/>
                  <a:pt x="333704" y="111222"/>
                  <a:pt x="333704" y="87154"/>
                </a:cubicBezTo>
                <a:lnTo>
                  <a:pt x="333747" y="87154"/>
                </a:lnTo>
                <a:lnTo>
                  <a:pt x="333747" y="29051"/>
                </a:lnTo>
                <a:close/>
                <a:moveTo>
                  <a:pt x="43511" y="0"/>
                </a:moveTo>
                <a:lnTo>
                  <a:pt x="348258" y="0"/>
                </a:lnTo>
                <a:cubicBezTo>
                  <a:pt x="355933" y="0"/>
                  <a:pt x="363328" y="3046"/>
                  <a:pt x="368767" y="8493"/>
                </a:cubicBezTo>
                <a:lnTo>
                  <a:pt x="455831" y="95647"/>
                </a:lnTo>
                <a:cubicBezTo>
                  <a:pt x="461270" y="101094"/>
                  <a:pt x="464323" y="108498"/>
                  <a:pt x="464323" y="116205"/>
                </a:cubicBezTo>
                <a:lnTo>
                  <a:pt x="464323" y="392192"/>
                </a:lnTo>
                <a:cubicBezTo>
                  <a:pt x="464323" y="416220"/>
                  <a:pt x="444803" y="435769"/>
                  <a:pt x="420812" y="435769"/>
                </a:cubicBezTo>
                <a:lnTo>
                  <a:pt x="43511" y="435769"/>
                </a:lnTo>
                <a:cubicBezTo>
                  <a:pt x="19520" y="435769"/>
                  <a:pt x="0" y="416220"/>
                  <a:pt x="0" y="392192"/>
                </a:cubicBezTo>
                <a:lnTo>
                  <a:pt x="0" y="43577"/>
                </a:lnTo>
                <a:cubicBezTo>
                  <a:pt x="0" y="19529"/>
                  <a:pt x="19520" y="0"/>
                  <a:pt x="4351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4" name="powerpoint template design by DAJU_PPT正版来源小红书大橘PPT微信DAJU_PPT请勿抄袭搬运！盗版必究！"/>
          <p:cNvSpPr/>
          <p:nvPr/>
        </p:nvSpPr>
        <p:spPr bwMode="auto">
          <a:xfrm>
            <a:off x="9148084" y="1762124"/>
            <a:ext cx="537344" cy="464323"/>
          </a:xfrm>
          <a:custGeom>
            <a:avLst/>
            <a:gdLst>
              <a:gd name="connsiteX0" fmla="*/ 376178 w 537344"/>
              <a:gd name="connsiteY0" fmla="*/ 232238 h 464323"/>
              <a:gd name="connsiteX1" fmla="*/ 328053 w 537344"/>
              <a:gd name="connsiteY1" fmla="*/ 276474 h 464323"/>
              <a:gd name="connsiteX2" fmla="*/ 389464 w 537344"/>
              <a:gd name="connsiteY2" fmla="*/ 333918 h 464323"/>
              <a:gd name="connsiteX3" fmla="*/ 447864 w 537344"/>
              <a:gd name="connsiteY3" fmla="*/ 333918 h 464323"/>
              <a:gd name="connsiteX4" fmla="*/ 447864 w 537344"/>
              <a:gd name="connsiteY4" fmla="*/ 295855 h 464323"/>
              <a:gd name="connsiteX5" fmla="*/ 161174 w 537344"/>
              <a:gd name="connsiteY5" fmla="*/ 145085 h 464323"/>
              <a:gd name="connsiteX6" fmla="*/ 89487 w 537344"/>
              <a:gd name="connsiteY6" fmla="*/ 211889 h 464323"/>
              <a:gd name="connsiteX7" fmla="*/ 89487 w 537344"/>
              <a:gd name="connsiteY7" fmla="*/ 333918 h 464323"/>
              <a:gd name="connsiteX8" fmla="*/ 365575 w 537344"/>
              <a:gd name="connsiteY8" fmla="*/ 333918 h 464323"/>
              <a:gd name="connsiteX9" fmla="*/ 316099 w 537344"/>
              <a:gd name="connsiteY9" fmla="*/ 287449 h 464323"/>
              <a:gd name="connsiteX10" fmla="*/ 305696 w 537344"/>
              <a:gd name="connsiteY10" fmla="*/ 277887 h 464323"/>
              <a:gd name="connsiteX11" fmla="*/ 340269 w 537344"/>
              <a:gd name="connsiteY11" fmla="*/ 116152 h 464323"/>
              <a:gd name="connsiteX12" fmla="*/ 304313 w 537344"/>
              <a:gd name="connsiteY12" fmla="*/ 145257 h 464323"/>
              <a:gd name="connsiteX13" fmla="*/ 340269 w 537344"/>
              <a:gd name="connsiteY13" fmla="*/ 174361 h 464323"/>
              <a:gd name="connsiteX14" fmla="*/ 376219 w 537344"/>
              <a:gd name="connsiteY14" fmla="*/ 145257 h 464323"/>
              <a:gd name="connsiteX15" fmla="*/ 340269 w 537344"/>
              <a:gd name="connsiteY15" fmla="*/ 116152 h 464323"/>
              <a:gd name="connsiteX16" fmla="*/ 340269 w 537344"/>
              <a:gd name="connsiteY16" fmla="*/ 101600 h 464323"/>
              <a:gd name="connsiteX17" fmla="*/ 394202 w 537344"/>
              <a:gd name="connsiteY17" fmla="*/ 145257 h 464323"/>
              <a:gd name="connsiteX18" fmla="*/ 340269 w 537344"/>
              <a:gd name="connsiteY18" fmla="*/ 188909 h 464323"/>
              <a:gd name="connsiteX19" fmla="*/ 286335 w 537344"/>
              <a:gd name="connsiteY19" fmla="*/ 145257 h 464323"/>
              <a:gd name="connsiteX20" fmla="*/ 340269 w 537344"/>
              <a:gd name="connsiteY20" fmla="*/ 101600 h 464323"/>
              <a:gd name="connsiteX21" fmla="*/ 89487 w 537344"/>
              <a:gd name="connsiteY21" fmla="*/ 72470 h 464323"/>
              <a:gd name="connsiteX22" fmla="*/ 89487 w 537344"/>
              <a:gd name="connsiteY22" fmla="*/ 189912 h 464323"/>
              <a:gd name="connsiteX23" fmla="*/ 147723 w 537344"/>
              <a:gd name="connsiteY23" fmla="*/ 135468 h 464323"/>
              <a:gd name="connsiteX24" fmla="*/ 161174 w 537344"/>
              <a:gd name="connsiteY24" fmla="*/ 130572 h 464323"/>
              <a:gd name="connsiteX25" fmla="*/ 174606 w 537344"/>
              <a:gd name="connsiteY25" fmla="*/ 135468 h 464323"/>
              <a:gd name="connsiteX26" fmla="*/ 316117 w 537344"/>
              <a:gd name="connsiteY26" fmla="*/ 265499 h 464323"/>
              <a:gd name="connsiteX27" fmla="*/ 362746 w 537344"/>
              <a:gd name="connsiteY27" fmla="*/ 222622 h 464323"/>
              <a:gd name="connsiteX28" fmla="*/ 376178 w 537344"/>
              <a:gd name="connsiteY28" fmla="*/ 217713 h 464323"/>
              <a:gd name="connsiteX29" fmla="*/ 389628 w 537344"/>
              <a:gd name="connsiteY29" fmla="*/ 222622 h 464323"/>
              <a:gd name="connsiteX30" fmla="*/ 447864 w 537344"/>
              <a:gd name="connsiteY30" fmla="*/ 273919 h 464323"/>
              <a:gd name="connsiteX31" fmla="*/ 447864 w 537344"/>
              <a:gd name="connsiteY31" fmla="*/ 72470 h 464323"/>
              <a:gd name="connsiteX32" fmla="*/ 89487 w 537344"/>
              <a:gd name="connsiteY32" fmla="*/ 72470 h 464323"/>
              <a:gd name="connsiteX33" fmla="*/ 89487 w 537344"/>
              <a:gd name="connsiteY33" fmla="*/ 57944 h 464323"/>
              <a:gd name="connsiteX34" fmla="*/ 447864 w 537344"/>
              <a:gd name="connsiteY34" fmla="*/ 57944 h 464323"/>
              <a:gd name="connsiteX35" fmla="*/ 465786 w 537344"/>
              <a:gd name="connsiteY35" fmla="*/ 72470 h 464323"/>
              <a:gd name="connsiteX36" fmla="*/ 465786 w 537344"/>
              <a:gd name="connsiteY36" fmla="*/ 333918 h 464323"/>
              <a:gd name="connsiteX37" fmla="*/ 447864 w 537344"/>
              <a:gd name="connsiteY37" fmla="*/ 348444 h 464323"/>
              <a:gd name="connsiteX38" fmla="*/ 89487 w 537344"/>
              <a:gd name="connsiteY38" fmla="*/ 348444 h 464323"/>
              <a:gd name="connsiteX39" fmla="*/ 71584 w 537344"/>
              <a:gd name="connsiteY39" fmla="*/ 333918 h 464323"/>
              <a:gd name="connsiteX40" fmla="*/ 71584 w 537344"/>
              <a:gd name="connsiteY40" fmla="*/ 72470 h 464323"/>
              <a:gd name="connsiteX41" fmla="*/ 89487 w 537344"/>
              <a:gd name="connsiteY41" fmla="*/ 57944 h 464323"/>
              <a:gd name="connsiteX42" fmla="*/ 71649 w 537344"/>
              <a:gd name="connsiteY42" fmla="*/ 29021 h 464323"/>
              <a:gd name="connsiteX43" fmla="*/ 35825 w 537344"/>
              <a:gd name="connsiteY43" fmla="*/ 58043 h 464323"/>
              <a:gd name="connsiteX44" fmla="*/ 35825 w 537344"/>
              <a:gd name="connsiteY44" fmla="*/ 406301 h 464323"/>
              <a:gd name="connsiteX45" fmla="*/ 71649 w 537344"/>
              <a:gd name="connsiteY45" fmla="*/ 435301 h 464323"/>
              <a:gd name="connsiteX46" fmla="*/ 465720 w 537344"/>
              <a:gd name="connsiteY46" fmla="*/ 435301 h 464323"/>
              <a:gd name="connsiteX47" fmla="*/ 501544 w 537344"/>
              <a:gd name="connsiteY47" fmla="*/ 406301 h 464323"/>
              <a:gd name="connsiteX48" fmla="*/ 501544 w 537344"/>
              <a:gd name="connsiteY48" fmla="*/ 58043 h 464323"/>
              <a:gd name="connsiteX49" fmla="*/ 465720 w 537344"/>
              <a:gd name="connsiteY49" fmla="*/ 29021 h 464323"/>
              <a:gd name="connsiteX50" fmla="*/ 71649 w 537344"/>
              <a:gd name="connsiteY50" fmla="*/ 0 h 464323"/>
              <a:gd name="connsiteX51" fmla="*/ 465720 w 537344"/>
              <a:gd name="connsiteY51" fmla="*/ 0 h 464323"/>
              <a:gd name="connsiteX52" fmla="*/ 537344 w 537344"/>
              <a:gd name="connsiteY52" fmla="*/ 58043 h 464323"/>
              <a:gd name="connsiteX53" fmla="*/ 537344 w 537344"/>
              <a:gd name="connsiteY53" fmla="*/ 406301 h 464323"/>
              <a:gd name="connsiteX54" fmla="*/ 465720 w 537344"/>
              <a:gd name="connsiteY54" fmla="*/ 464323 h 464323"/>
              <a:gd name="connsiteX55" fmla="*/ 71649 w 537344"/>
              <a:gd name="connsiteY55" fmla="*/ 464323 h 464323"/>
              <a:gd name="connsiteX56" fmla="*/ 0 w 537344"/>
              <a:gd name="connsiteY56" fmla="*/ 406301 h 464323"/>
              <a:gd name="connsiteX57" fmla="*/ 0 w 537344"/>
              <a:gd name="connsiteY57" fmla="*/ 58043 h 464323"/>
              <a:gd name="connsiteX58" fmla="*/ 71649 w 537344"/>
              <a:gd name="connsiteY58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37344" h="464323">
                <a:moveTo>
                  <a:pt x="376178" y="232238"/>
                </a:moveTo>
                <a:lnTo>
                  <a:pt x="328053" y="276474"/>
                </a:lnTo>
                <a:lnTo>
                  <a:pt x="389464" y="333918"/>
                </a:lnTo>
                <a:cubicBezTo>
                  <a:pt x="389464" y="333918"/>
                  <a:pt x="447864" y="333918"/>
                  <a:pt x="447864" y="333918"/>
                </a:cubicBezTo>
                <a:lnTo>
                  <a:pt x="447864" y="295855"/>
                </a:lnTo>
                <a:close/>
                <a:moveTo>
                  <a:pt x="161174" y="145085"/>
                </a:moveTo>
                <a:lnTo>
                  <a:pt x="89487" y="211889"/>
                </a:lnTo>
                <a:cubicBezTo>
                  <a:pt x="89487" y="211889"/>
                  <a:pt x="89487" y="333918"/>
                  <a:pt x="89487" y="333918"/>
                </a:cubicBezTo>
                <a:lnTo>
                  <a:pt x="365575" y="333918"/>
                </a:lnTo>
                <a:lnTo>
                  <a:pt x="316099" y="287449"/>
                </a:lnTo>
                <a:lnTo>
                  <a:pt x="305696" y="277887"/>
                </a:lnTo>
                <a:close/>
                <a:moveTo>
                  <a:pt x="340269" y="116152"/>
                </a:moveTo>
                <a:cubicBezTo>
                  <a:pt x="320443" y="116152"/>
                  <a:pt x="304313" y="129197"/>
                  <a:pt x="304313" y="145257"/>
                </a:cubicBezTo>
                <a:cubicBezTo>
                  <a:pt x="304313" y="161300"/>
                  <a:pt x="320443" y="174361"/>
                  <a:pt x="340269" y="174361"/>
                </a:cubicBezTo>
                <a:cubicBezTo>
                  <a:pt x="360089" y="174361"/>
                  <a:pt x="376219" y="161300"/>
                  <a:pt x="376219" y="145257"/>
                </a:cubicBezTo>
                <a:cubicBezTo>
                  <a:pt x="376219" y="129197"/>
                  <a:pt x="360089" y="116152"/>
                  <a:pt x="340269" y="116152"/>
                </a:cubicBezTo>
                <a:close/>
                <a:moveTo>
                  <a:pt x="340269" y="101600"/>
                </a:moveTo>
                <a:cubicBezTo>
                  <a:pt x="370062" y="101600"/>
                  <a:pt x="394202" y="121136"/>
                  <a:pt x="394202" y="145257"/>
                </a:cubicBezTo>
                <a:cubicBezTo>
                  <a:pt x="394202" y="169357"/>
                  <a:pt x="370062" y="188909"/>
                  <a:pt x="340269" y="188909"/>
                </a:cubicBezTo>
                <a:cubicBezTo>
                  <a:pt x="310470" y="188909"/>
                  <a:pt x="286335" y="169357"/>
                  <a:pt x="286335" y="145257"/>
                </a:cubicBezTo>
                <a:cubicBezTo>
                  <a:pt x="286335" y="121136"/>
                  <a:pt x="310470" y="101600"/>
                  <a:pt x="340269" y="101600"/>
                </a:cubicBezTo>
                <a:close/>
                <a:moveTo>
                  <a:pt x="89487" y="72470"/>
                </a:moveTo>
                <a:lnTo>
                  <a:pt x="89487" y="189912"/>
                </a:lnTo>
                <a:lnTo>
                  <a:pt x="147723" y="135468"/>
                </a:lnTo>
                <a:cubicBezTo>
                  <a:pt x="151136" y="132348"/>
                  <a:pt x="156027" y="130572"/>
                  <a:pt x="161174" y="130572"/>
                </a:cubicBezTo>
                <a:cubicBezTo>
                  <a:pt x="166302" y="130572"/>
                  <a:pt x="171193" y="132348"/>
                  <a:pt x="174606" y="135468"/>
                </a:cubicBezTo>
                <a:lnTo>
                  <a:pt x="316117" y="265499"/>
                </a:lnTo>
                <a:lnTo>
                  <a:pt x="362746" y="222622"/>
                </a:lnTo>
                <a:cubicBezTo>
                  <a:pt x="366159" y="219502"/>
                  <a:pt x="371050" y="217713"/>
                  <a:pt x="376178" y="217713"/>
                </a:cubicBezTo>
                <a:cubicBezTo>
                  <a:pt x="381325" y="217713"/>
                  <a:pt x="386216" y="219502"/>
                  <a:pt x="389628" y="222622"/>
                </a:cubicBezTo>
                <a:lnTo>
                  <a:pt x="447864" y="273919"/>
                </a:lnTo>
                <a:lnTo>
                  <a:pt x="447864" y="72470"/>
                </a:lnTo>
                <a:cubicBezTo>
                  <a:pt x="447864" y="72470"/>
                  <a:pt x="89487" y="72470"/>
                  <a:pt x="89487" y="72470"/>
                </a:cubicBezTo>
                <a:close/>
                <a:moveTo>
                  <a:pt x="89487" y="57944"/>
                </a:moveTo>
                <a:lnTo>
                  <a:pt x="447864" y="57944"/>
                </a:lnTo>
                <a:cubicBezTo>
                  <a:pt x="457756" y="57944"/>
                  <a:pt x="465786" y="64440"/>
                  <a:pt x="465786" y="72470"/>
                </a:cubicBezTo>
                <a:lnTo>
                  <a:pt x="465786" y="333918"/>
                </a:lnTo>
                <a:cubicBezTo>
                  <a:pt x="465786" y="341947"/>
                  <a:pt x="457756" y="348444"/>
                  <a:pt x="447864" y="348444"/>
                </a:cubicBezTo>
                <a:lnTo>
                  <a:pt x="89487" y="348444"/>
                </a:lnTo>
                <a:cubicBezTo>
                  <a:pt x="79596" y="348444"/>
                  <a:pt x="71584" y="341947"/>
                  <a:pt x="71584" y="333918"/>
                </a:cubicBezTo>
                <a:lnTo>
                  <a:pt x="71584" y="72470"/>
                </a:lnTo>
                <a:cubicBezTo>
                  <a:pt x="71584" y="64440"/>
                  <a:pt x="79596" y="57944"/>
                  <a:pt x="89487" y="57944"/>
                </a:cubicBezTo>
                <a:close/>
                <a:moveTo>
                  <a:pt x="71649" y="29021"/>
                </a:moveTo>
                <a:cubicBezTo>
                  <a:pt x="51896" y="29021"/>
                  <a:pt x="35825" y="42027"/>
                  <a:pt x="35825" y="58043"/>
                </a:cubicBezTo>
                <a:lnTo>
                  <a:pt x="35825" y="406301"/>
                </a:lnTo>
                <a:cubicBezTo>
                  <a:pt x="35825" y="422274"/>
                  <a:pt x="51896" y="435301"/>
                  <a:pt x="71649" y="435301"/>
                </a:cubicBezTo>
                <a:lnTo>
                  <a:pt x="465720" y="435301"/>
                </a:lnTo>
                <a:cubicBezTo>
                  <a:pt x="485448" y="435301"/>
                  <a:pt x="501544" y="422274"/>
                  <a:pt x="501544" y="406301"/>
                </a:cubicBezTo>
                <a:cubicBezTo>
                  <a:pt x="501544" y="406301"/>
                  <a:pt x="501544" y="58043"/>
                  <a:pt x="501544" y="58043"/>
                </a:cubicBezTo>
                <a:cubicBezTo>
                  <a:pt x="501544" y="42027"/>
                  <a:pt x="485448" y="29021"/>
                  <a:pt x="465720" y="29021"/>
                </a:cubicBezTo>
                <a:close/>
                <a:moveTo>
                  <a:pt x="71649" y="0"/>
                </a:moveTo>
                <a:lnTo>
                  <a:pt x="465720" y="0"/>
                </a:lnTo>
                <a:cubicBezTo>
                  <a:pt x="505276" y="0"/>
                  <a:pt x="537344" y="25969"/>
                  <a:pt x="537344" y="58043"/>
                </a:cubicBezTo>
                <a:lnTo>
                  <a:pt x="537344" y="406301"/>
                </a:lnTo>
                <a:cubicBezTo>
                  <a:pt x="537344" y="438354"/>
                  <a:pt x="505276" y="464323"/>
                  <a:pt x="465720" y="464323"/>
                </a:cubicBezTo>
                <a:lnTo>
                  <a:pt x="71649" y="464323"/>
                </a:lnTo>
                <a:cubicBezTo>
                  <a:pt x="32068" y="464323"/>
                  <a:pt x="0" y="438354"/>
                  <a:pt x="0" y="406301"/>
                </a:cubicBezTo>
                <a:lnTo>
                  <a:pt x="0" y="58043"/>
                </a:lnTo>
                <a:cubicBezTo>
                  <a:pt x="0" y="25969"/>
                  <a:pt x="32068" y="0"/>
                  <a:pt x="7164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5" name="powerpoint template design by DAJU_PPT正版来源小红书大橘PPT微信DAJU_PPT请勿抄袭搬运！盗版必究！"/>
          <p:cNvSpPr/>
          <p:nvPr/>
        </p:nvSpPr>
        <p:spPr bwMode="auto">
          <a:xfrm>
            <a:off x="8204316" y="1762124"/>
            <a:ext cx="464344" cy="464323"/>
          </a:xfrm>
          <a:custGeom>
            <a:avLst/>
            <a:gdLst>
              <a:gd name="connsiteX0" fmla="*/ 65485 w 464344"/>
              <a:gd name="connsiteY0" fmla="*/ 391584 h 464323"/>
              <a:gd name="connsiteX1" fmla="*/ 58209 w 464344"/>
              <a:gd name="connsiteY1" fmla="*/ 398860 h 464323"/>
              <a:gd name="connsiteX2" fmla="*/ 65485 w 464344"/>
              <a:gd name="connsiteY2" fmla="*/ 406136 h 464323"/>
              <a:gd name="connsiteX3" fmla="*/ 72761 w 464344"/>
              <a:gd name="connsiteY3" fmla="*/ 398860 h 464323"/>
              <a:gd name="connsiteX4" fmla="*/ 65485 w 464344"/>
              <a:gd name="connsiteY4" fmla="*/ 391584 h 464323"/>
              <a:gd name="connsiteX5" fmla="*/ 65485 w 464344"/>
              <a:gd name="connsiteY5" fmla="*/ 377032 h 464323"/>
              <a:gd name="connsiteX6" fmla="*/ 87313 w 464344"/>
              <a:gd name="connsiteY6" fmla="*/ 398860 h 464323"/>
              <a:gd name="connsiteX7" fmla="*/ 65485 w 464344"/>
              <a:gd name="connsiteY7" fmla="*/ 420686 h 464323"/>
              <a:gd name="connsiteX8" fmla="*/ 43656 w 464344"/>
              <a:gd name="connsiteY8" fmla="*/ 398860 h 464323"/>
              <a:gd name="connsiteX9" fmla="*/ 65485 w 464344"/>
              <a:gd name="connsiteY9" fmla="*/ 377032 h 464323"/>
              <a:gd name="connsiteX10" fmla="*/ 43511 w 464344"/>
              <a:gd name="connsiteY10" fmla="*/ 174129 h 464323"/>
              <a:gd name="connsiteX11" fmla="*/ 29000 w 464344"/>
              <a:gd name="connsiteY11" fmla="*/ 188618 h 464323"/>
              <a:gd name="connsiteX12" fmla="*/ 29000 w 464344"/>
              <a:gd name="connsiteY12" fmla="*/ 420812 h 464323"/>
              <a:gd name="connsiteX13" fmla="*/ 43511 w 464344"/>
              <a:gd name="connsiteY13" fmla="*/ 435301 h 464323"/>
              <a:gd name="connsiteX14" fmla="*/ 87043 w 464344"/>
              <a:gd name="connsiteY14" fmla="*/ 435301 h 464323"/>
              <a:gd name="connsiteX15" fmla="*/ 101554 w 464344"/>
              <a:gd name="connsiteY15" fmla="*/ 420812 h 464323"/>
              <a:gd name="connsiteX16" fmla="*/ 101554 w 464344"/>
              <a:gd name="connsiteY16" fmla="*/ 188618 h 464323"/>
              <a:gd name="connsiteX17" fmla="*/ 87043 w 464344"/>
              <a:gd name="connsiteY17" fmla="*/ 174129 h 464323"/>
              <a:gd name="connsiteX18" fmla="*/ 232172 w 464344"/>
              <a:gd name="connsiteY18" fmla="*/ 29021 h 464323"/>
              <a:gd name="connsiteX19" fmla="*/ 217640 w 464344"/>
              <a:gd name="connsiteY19" fmla="*/ 43532 h 464323"/>
              <a:gd name="connsiteX20" fmla="*/ 130575 w 464344"/>
              <a:gd name="connsiteY20" fmla="*/ 180600 h 464323"/>
              <a:gd name="connsiteX21" fmla="*/ 127587 w 464344"/>
              <a:gd name="connsiteY21" fmla="*/ 181696 h 464323"/>
              <a:gd name="connsiteX22" fmla="*/ 116065 w 464344"/>
              <a:gd name="connsiteY22" fmla="*/ 196809 h 464323"/>
              <a:gd name="connsiteX23" fmla="*/ 116194 w 464344"/>
              <a:gd name="connsiteY23" fmla="*/ 397229 h 464323"/>
              <a:gd name="connsiteX24" fmla="*/ 128469 w 464344"/>
              <a:gd name="connsiteY24" fmla="*/ 409999 h 464323"/>
              <a:gd name="connsiteX25" fmla="*/ 195712 w 464344"/>
              <a:gd name="connsiteY25" fmla="*/ 426036 h 464323"/>
              <a:gd name="connsiteX26" fmla="*/ 276113 w 464344"/>
              <a:gd name="connsiteY26" fmla="*/ 435301 h 464323"/>
              <a:gd name="connsiteX27" fmla="*/ 355438 w 464344"/>
              <a:gd name="connsiteY27" fmla="*/ 435301 h 464323"/>
              <a:gd name="connsiteX28" fmla="*/ 381837 w 464344"/>
              <a:gd name="connsiteY28" fmla="*/ 422639 h 464323"/>
              <a:gd name="connsiteX29" fmla="*/ 385878 w 464344"/>
              <a:gd name="connsiteY29" fmla="*/ 412191 h 464323"/>
              <a:gd name="connsiteX30" fmla="*/ 370938 w 464344"/>
              <a:gd name="connsiteY30" fmla="*/ 391790 h 464323"/>
              <a:gd name="connsiteX31" fmla="*/ 348172 w 464344"/>
              <a:gd name="connsiteY31" fmla="*/ 391790 h 464323"/>
              <a:gd name="connsiteX32" fmla="*/ 340927 w 464344"/>
              <a:gd name="connsiteY32" fmla="*/ 384524 h 464323"/>
              <a:gd name="connsiteX33" fmla="*/ 348172 w 464344"/>
              <a:gd name="connsiteY33" fmla="*/ 377258 h 464323"/>
              <a:gd name="connsiteX34" fmla="*/ 371841 w 464344"/>
              <a:gd name="connsiteY34" fmla="*/ 377258 h 464323"/>
              <a:gd name="connsiteX35" fmla="*/ 410149 w 464344"/>
              <a:gd name="connsiteY35" fmla="*/ 349053 h 464323"/>
              <a:gd name="connsiteX36" fmla="*/ 391317 w 464344"/>
              <a:gd name="connsiteY36" fmla="*/ 319236 h 464323"/>
              <a:gd name="connsiteX37" fmla="*/ 362747 w 464344"/>
              <a:gd name="connsiteY37" fmla="*/ 319236 h 464323"/>
              <a:gd name="connsiteX38" fmla="*/ 355503 w 464344"/>
              <a:gd name="connsiteY38" fmla="*/ 311970 h 464323"/>
              <a:gd name="connsiteX39" fmla="*/ 362747 w 464344"/>
              <a:gd name="connsiteY39" fmla="*/ 304726 h 464323"/>
              <a:gd name="connsiteX40" fmla="*/ 397229 w 464344"/>
              <a:gd name="connsiteY40" fmla="*/ 304726 h 464323"/>
              <a:gd name="connsiteX41" fmla="*/ 428615 w 464344"/>
              <a:gd name="connsiteY41" fmla="*/ 273425 h 464323"/>
              <a:gd name="connsiteX42" fmla="*/ 405398 w 464344"/>
              <a:gd name="connsiteY42" fmla="*/ 246683 h 464323"/>
              <a:gd name="connsiteX43" fmla="*/ 377258 w 464344"/>
              <a:gd name="connsiteY43" fmla="*/ 246683 h 464323"/>
              <a:gd name="connsiteX44" fmla="*/ 370013 w 464344"/>
              <a:gd name="connsiteY44" fmla="*/ 239417 h 464323"/>
              <a:gd name="connsiteX45" fmla="*/ 377258 w 464344"/>
              <a:gd name="connsiteY45" fmla="*/ 232172 h 464323"/>
              <a:gd name="connsiteX46" fmla="*/ 406279 w 464344"/>
              <a:gd name="connsiteY46" fmla="*/ 232172 h 464323"/>
              <a:gd name="connsiteX47" fmla="*/ 435000 w 464344"/>
              <a:gd name="connsiteY47" fmla="*/ 210911 h 464323"/>
              <a:gd name="connsiteX48" fmla="*/ 435301 w 464344"/>
              <a:gd name="connsiteY48" fmla="*/ 201775 h 464323"/>
              <a:gd name="connsiteX49" fmla="*/ 418082 w 464344"/>
              <a:gd name="connsiteY49" fmla="*/ 179568 h 464323"/>
              <a:gd name="connsiteX50" fmla="*/ 261172 w 464344"/>
              <a:gd name="connsiteY50" fmla="*/ 174129 h 464323"/>
              <a:gd name="connsiteX51" fmla="*/ 274608 w 464344"/>
              <a:gd name="connsiteY51" fmla="*/ 97899 h 464323"/>
              <a:gd name="connsiteX52" fmla="*/ 232172 w 464344"/>
              <a:gd name="connsiteY52" fmla="*/ 29021 h 464323"/>
              <a:gd name="connsiteX53" fmla="*/ 232172 w 464344"/>
              <a:gd name="connsiteY53" fmla="*/ 0 h 464323"/>
              <a:gd name="connsiteX54" fmla="*/ 303629 w 464344"/>
              <a:gd name="connsiteY54" fmla="*/ 97899 h 464323"/>
              <a:gd name="connsiteX55" fmla="*/ 300018 w 464344"/>
              <a:gd name="connsiteY55" fmla="*/ 145602 h 464323"/>
              <a:gd name="connsiteX56" fmla="*/ 423198 w 464344"/>
              <a:gd name="connsiteY56" fmla="*/ 151965 h 464323"/>
              <a:gd name="connsiteX57" fmla="*/ 464344 w 464344"/>
              <a:gd name="connsiteY57" fmla="*/ 201775 h 464323"/>
              <a:gd name="connsiteX58" fmla="*/ 464151 w 464344"/>
              <a:gd name="connsiteY58" fmla="*/ 209041 h 464323"/>
              <a:gd name="connsiteX59" fmla="*/ 463979 w 464344"/>
              <a:gd name="connsiteY59" fmla="*/ 212072 h 464323"/>
              <a:gd name="connsiteX60" fmla="*/ 451596 w 464344"/>
              <a:gd name="connsiteY60" fmla="*/ 243652 h 464323"/>
              <a:gd name="connsiteX61" fmla="*/ 457228 w 464344"/>
              <a:gd name="connsiteY61" fmla="*/ 278069 h 464323"/>
              <a:gd name="connsiteX62" fmla="*/ 437838 w 464344"/>
              <a:gd name="connsiteY62" fmla="*/ 318226 h 464323"/>
              <a:gd name="connsiteX63" fmla="*/ 437816 w 464344"/>
              <a:gd name="connsiteY63" fmla="*/ 357781 h 464323"/>
              <a:gd name="connsiteX64" fmla="*/ 413954 w 464344"/>
              <a:gd name="connsiteY64" fmla="*/ 395208 h 464323"/>
              <a:gd name="connsiteX65" fmla="*/ 413610 w 464344"/>
              <a:gd name="connsiteY65" fmla="*/ 420747 h 464323"/>
              <a:gd name="connsiteX66" fmla="*/ 407419 w 464344"/>
              <a:gd name="connsiteY66" fmla="*/ 436355 h 464323"/>
              <a:gd name="connsiteX67" fmla="*/ 355438 w 464344"/>
              <a:gd name="connsiteY67" fmla="*/ 464323 h 464323"/>
              <a:gd name="connsiteX68" fmla="*/ 276113 w 464344"/>
              <a:gd name="connsiteY68" fmla="*/ 464323 h 464323"/>
              <a:gd name="connsiteX69" fmla="*/ 189435 w 464344"/>
              <a:gd name="connsiteY69" fmla="*/ 454348 h 464323"/>
              <a:gd name="connsiteX70" fmla="*/ 130575 w 464344"/>
              <a:gd name="connsiteY70" fmla="*/ 440525 h 464323"/>
              <a:gd name="connsiteX71" fmla="*/ 129931 w 464344"/>
              <a:gd name="connsiteY71" fmla="*/ 440375 h 464323"/>
              <a:gd name="connsiteX72" fmla="*/ 126448 w 464344"/>
              <a:gd name="connsiteY72" fmla="*/ 439450 h 464323"/>
              <a:gd name="connsiteX73" fmla="*/ 125760 w 464344"/>
              <a:gd name="connsiteY73" fmla="*/ 439278 h 464323"/>
              <a:gd name="connsiteX74" fmla="*/ 87043 w 464344"/>
              <a:gd name="connsiteY74" fmla="*/ 464323 h 464323"/>
              <a:gd name="connsiteX75" fmla="*/ 43511 w 464344"/>
              <a:gd name="connsiteY75" fmla="*/ 464323 h 464323"/>
              <a:gd name="connsiteX76" fmla="*/ 0 w 464344"/>
              <a:gd name="connsiteY76" fmla="*/ 420812 h 464323"/>
              <a:gd name="connsiteX77" fmla="*/ 0 w 464344"/>
              <a:gd name="connsiteY77" fmla="*/ 188618 h 464323"/>
              <a:gd name="connsiteX78" fmla="*/ 43511 w 464344"/>
              <a:gd name="connsiteY78" fmla="*/ 145107 h 464323"/>
              <a:gd name="connsiteX79" fmla="*/ 87043 w 464344"/>
              <a:gd name="connsiteY79" fmla="*/ 145107 h 464323"/>
              <a:gd name="connsiteX80" fmla="*/ 116065 w 464344"/>
              <a:gd name="connsiteY80" fmla="*/ 156695 h 464323"/>
              <a:gd name="connsiteX81" fmla="*/ 115312 w 464344"/>
              <a:gd name="connsiteY81" fmla="*/ 156050 h 464323"/>
              <a:gd name="connsiteX82" fmla="*/ 130575 w 464344"/>
              <a:gd name="connsiteY82" fmla="*/ 148461 h 464323"/>
              <a:gd name="connsiteX83" fmla="*/ 188618 w 464344"/>
              <a:gd name="connsiteY83" fmla="*/ 43188 h 464323"/>
              <a:gd name="connsiteX84" fmla="*/ 232172 w 464344"/>
              <a:gd name="connsiteY84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464344" h="464323">
                <a:moveTo>
                  <a:pt x="65485" y="391584"/>
                </a:moveTo>
                <a:cubicBezTo>
                  <a:pt x="61483" y="391584"/>
                  <a:pt x="58209" y="394852"/>
                  <a:pt x="58209" y="398860"/>
                </a:cubicBezTo>
                <a:cubicBezTo>
                  <a:pt x="58209" y="402866"/>
                  <a:pt x="61483" y="406136"/>
                  <a:pt x="65485" y="406136"/>
                </a:cubicBezTo>
                <a:cubicBezTo>
                  <a:pt x="69485" y="406136"/>
                  <a:pt x="72761" y="402866"/>
                  <a:pt x="72761" y="398860"/>
                </a:cubicBezTo>
                <a:cubicBezTo>
                  <a:pt x="72761" y="394852"/>
                  <a:pt x="69485" y="391584"/>
                  <a:pt x="65485" y="391584"/>
                </a:cubicBezTo>
                <a:close/>
                <a:moveTo>
                  <a:pt x="65485" y="377032"/>
                </a:moveTo>
                <a:cubicBezTo>
                  <a:pt x="77535" y="377032"/>
                  <a:pt x="87313" y="386808"/>
                  <a:pt x="87313" y="398860"/>
                </a:cubicBezTo>
                <a:cubicBezTo>
                  <a:pt x="87313" y="410910"/>
                  <a:pt x="77535" y="420686"/>
                  <a:pt x="65485" y="420686"/>
                </a:cubicBezTo>
                <a:cubicBezTo>
                  <a:pt x="53433" y="420686"/>
                  <a:pt x="43656" y="410910"/>
                  <a:pt x="43656" y="398860"/>
                </a:cubicBezTo>
                <a:cubicBezTo>
                  <a:pt x="43656" y="386808"/>
                  <a:pt x="53433" y="377032"/>
                  <a:pt x="65485" y="377032"/>
                </a:cubicBezTo>
                <a:close/>
                <a:moveTo>
                  <a:pt x="43511" y="174129"/>
                </a:moveTo>
                <a:cubicBezTo>
                  <a:pt x="35513" y="174129"/>
                  <a:pt x="29000" y="180600"/>
                  <a:pt x="29000" y="188618"/>
                </a:cubicBezTo>
                <a:lnTo>
                  <a:pt x="29000" y="420812"/>
                </a:lnTo>
                <a:cubicBezTo>
                  <a:pt x="29000" y="428830"/>
                  <a:pt x="35513" y="435301"/>
                  <a:pt x="43511" y="435301"/>
                </a:cubicBezTo>
                <a:lnTo>
                  <a:pt x="87043" y="435301"/>
                </a:lnTo>
                <a:cubicBezTo>
                  <a:pt x="95083" y="435301"/>
                  <a:pt x="101554" y="428830"/>
                  <a:pt x="101554" y="420812"/>
                </a:cubicBezTo>
                <a:cubicBezTo>
                  <a:pt x="101554" y="420812"/>
                  <a:pt x="101554" y="188618"/>
                  <a:pt x="101554" y="188618"/>
                </a:cubicBezTo>
                <a:cubicBezTo>
                  <a:pt x="101554" y="180600"/>
                  <a:pt x="95083" y="174129"/>
                  <a:pt x="87043" y="174129"/>
                </a:cubicBezTo>
                <a:close/>
                <a:moveTo>
                  <a:pt x="232172" y="29021"/>
                </a:moveTo>
                <a:cubicBezTo>
                  <a:pt x="223100" y="29021"/>
                  <a:pt x="217726" y="36589"/>
                  <a:pt x="217640" y="43532"/>
                </a:cubicBezTo>
                <a:cubicBezTo>
                  <a:pt x="217059" y="92955"/>
                  <a:pt x="196873" y="153169"/>
                  <a:pt x="130575" y="180600"/>
                </a:cubicBezTo>
                <a:cubicBezTo>
                  <a:pt x="129716" y="180987"/>
                  <a:pt x="128490" y="181331"/>
                  <a:pt x="127587" y="181696"/>
                </a:cubicBezTo>
                <a:cubicBezTo>
                  <a:pt x="120407" y="183846"/>
                  <a:pt x="116065" y="190016"/>
                  <a:pt x="116065" y="196809"/>
                </a:cubicBezTo>
                <a:lnTo>
                  <a:pt x="116194" y="397229"/>
                </a:lnTo>
                <a:cubicBezTo>
                  <a:pt x="116194" y="407935"/>
                  <a:pt x="128469" y="409999"/>
                  <a:pt x="128469" y="409999"/>
                </a:cubicBezTo>
                <a:cubicBezTo>
                  <a:pt x="132252" y="411074"/>
                  <a:pt x="135412" y="412148"/>
                  <a:pt x="195712" y="426036"/>
                </a:cubicBezTo>
                <a:cubicBezTo>
                  <a:pt x="196723" y="426272"/>
                  <a:pt x="236257" y="435301"/>
                  <a:pt x="276113" y="435301"/>
                </a:cubicBezTo>
                <a:lnTo>
                  <a:pt x="355438" y="435301"/>
                </a:lnTo>
                <a:cubicBezTo>
                  <a:pt x="370379" y="435301"/>
                  <a:pt x="377451" y="430550"/>
                  <a:pt x="381837" y="422639"/>
                </a:cubicBezTo>
                <a:cubicBezTo>
                  <a:pt x="381944" y="422446"/>
                  <a:pt x="384073" y="418082"/>
                  <a:pt x="385878" y="412191"/>
                </a:cubicBezTo>
                <a:cubicBezTo>
                  <a:pt x="387534" y="406796"/>
                  <a:pt x="386803" y="391790"/>
                  <a:pt x="370938" y="391790"/>
                </a:cubicBezTo>
                <a:lnTo>
                  <a:pt x="348172" y="391790"/>
                </a:lnTo>
                <a:cubicBezTo>
                  <a:pt x="344152" y="391790"/>
                  <a:pt x="340927" y="388523"/>
                  <a:pt x="340927" y="384524"/>
                </a:cubicBezTo>
                <a:cubicBezTo>
                  <a:pt x="340927" y="380504"/>
                  <a:pt x="344152" y="377258"/>
                  <a:pt x="348172" y="377258"/>
                </a:cubicBezTo>
                <a:lnTo>
                  <a:pt x="371841" y="377258"/>
                </a:lnTo>
                <a:cubicBezTo>
                  <a:pt x="402689" y="377258"/>
                  <a:pt x="405527" y="363693"/>
                  <a:pt x="410149" y="349053"/>
                </a:cubicBezTo>
                <a:cubicBezTo>
                  <a:pt x="413675" y="337896"/>
                  <a:pt x="415824" y="319236"/>
                  <a:pt x="391317" y="319236"/>
                </a:cubicBezTo>
                <a:lnTo>
                  <a:pt x="362747" y="319236"/>
                </a:lnTo>
                <a:cubicBezTo>
                  <a:pt x="358749" y="319236"/>
                  <a:pt x="355503" y="315990"/>
                  <a:pt x="355503" y="311970"/>
                </a:cubicBezTo>
                <a:cubicBezTo>
                  <a:pt x="355503" y="307950"/>
                  <a:pt x="358749" y="304726"/>
                  <a:pt x="362747" y="304726"/>
                </a:cubicBezTo>
                <a:lnTo>
                  <a:pt x="397229" y="304726"/>
                </a:lnTo>
                <a:cubicBezTo>
                  <a:pt x="421736" y="304726"/>
                  <a:pt x="426831" y="284260"/>
                  <a:pt x="428615" y="273425"/>
                </a:cubicBezTo>
                <a:cubicBezTo>
                  <a:pt x="430013" y="264719"/>
                  <a:pt x="427153" y="246683"/>
                  <a:pt x="405398" y="246683"/>
                </a:cubicBezTo>
                <a:lnTo>
                  <a:pt x="377258" y="246683"/>
                </a:lnTo>
                <a:cubicBezTo>
                  <a:pt x="373259" y="246683"/>
                  <a:pt x="370013" y="243437"/>
                  <a:pt x="370013" y="239417"/>
                </a:cubicBezTo>
                <a:cubicBezTo>
                  <a:pt x="370013" y="235397"/>
                  <a:pt x="373259" y="232172"/>
                  <a:pt x="377258" y="232172"/>
                </a:cubicBezTo>
                <a:lnTo>
                  <a:pt x="406279" y="232172"/>
                </a:lnTo>
                <a:cubicBezTo>
                  <a:pt x="431689" y="232172"/>
                  <a:pt x="434678" y="218070"/>
                  <a:pt x="435000" y="210911"/>
                </a:cubicBezTo>
                <a:cubicBezTo>
                  <a:pt x="435172" y="206031"/>
                  <a:pt x="435301" y="206762"/>
                  <a:pt x="435301" y="201775"/>
                </a:cubicBezTo>
                <a:cubicBezTo>
                  <a:pt x="435301" y="197239"/>
                  <a:pt x="433968" y="184104"/>
                  <a:pt x="418082" y="179568"/>
                </a:cubicBezTo>
                <a:cubicBezTo>
                  <a:pt x="405269" y="176193"/>
                  <a:pt x="406279" y="174129"/>
                  <a:pt x="261172" y="174129"/>
                </a:cubicBezTo>
                <a:cubicBezTo>
                  <a:pt x="273254" y="138271"/>
                  <a:pt x="274608" y="132316"/>
                  <a:pt x="274608" y="97899"/>
                </a:cubicBezTo>
                <a:cubicBezTo>
                  <a:pt x="274608" y="59806"/>
                  <a:pt x="247521" y="29021"/>
                  <a:pt x="232172" y="29021"/>
                </a:cubicBezTo>
                <a:close/>
                <a:moveTo>
                  <a:pt x="232172" y="0"/>
                </a:moveTo>
                <a:cubicBezTo>
                  <a:pt x="265729" y="0"/>
                  <a:pt x="303629" y="45854"/>
                  <a:pt x="303629" y="97899"/>
                </a:cubicBezTo>
                <a:cubicBezTo>
                  <a:pt x="303629" y="119697"/>
                  <a:pt x="302963" y="131973"/>
                  <a:pt x="300018" y="145602"/>
                </a:cubicBezTo>
                <a:cubicBezTo>
                  <a:pt x="362403" y="147236"/>
                  <a:pt x="405054" y="147171"/>
                  <a:pt x="423198" y="151965"/>
                </a:cubicBezTo>
                <a:cubicBezTo>
                  <a:pt x="451661" y="160070"/>
                  <a:pt x="464344" y="183437"/>
                  <a:pt x="464344" y="201775"/>
                </a:cubicBezTo>
                <a:cubicBezTo>
                  <a:pt x="464344" y="205967"/>
                  <a:pt x="464258" y="207127"/>
                  <a:pt x="464151" y="209041"/>
                </a:cubicBezTo>
                <a:lnTo>
                  <a:pt x="463979" y="212072"/>
                </a:lnTo>
                <a:cubicBezTo>
                  <a:pt x="463570" y="222821"/>
                  <a:pt x="459808" y="234429"/>
                  <a:pt x="451596" y="243652"/>
                </a:cubicBezTo>
                <a:cubicBezTo>
                  <a:pt x="457099" y="253863"/>
                  <a:pt x="459206" y="266138"/>
                  <a:pt x="457228" y="278069"/>
                </a:cubicBezTo>
                <a:cubicBezTo>
                  <a:pt x="454068" y="297331"/>
                  <a:pt x="446609" y="309950"/>
                  <a:pt x="437838" y="318226"/>
                </a:cubicBezTo>
                <a:cubicBezTo>
                  <a:pt x="441643" y="327513"/>
                  <a:pt x="443277" y="340476"/>
                  <a:pt x="437816" y="357781"/>
                </a:cubicBezTo>
                <a:cubicBezTo>
                  <a:pt x="434549" y="368315"/>
                  <a:pt x="429540" y="384503"/>
                  <a:pt x="413954" y="395208"/>
                </a:cubicBezTo>
                <a:cubicBezTo>
                  <a:pt x="416426" y="404732"/>
                  <a:pt x="415674" y="414105"/>
                  <a:pt x="413610" y="420747"/>
                </a:cubicBezTo>
                <a:cubicBezTo>
                  <a:pt x="410901" y="429561"/>
                  <a:pt x="407548" y="436075"/>
                  <a:pt x="407419" y="436355"/>
                </a:cubicBezTo>
                <a:cubicBezTo>
                  <a:pt x="397036" y="455036"/>
                  <a:pt x="379623" y="464323"/>
                  <a:pt x="355438" y="464323"/>
                </a:cubicBezTo>
                <a:lnTo>
                  <a:pt x="276113" y="464323"/>
                </a:lnTo>
                <a:cubicBezTo>
                  <a:pt x="235741" y="464323"/>
                  <a:pt x="196809" y="456025"/>
                  <a:pt x="189435" y="454348"/>
                </a:cubicBezTo>
                <a:cubicBezTo>
                  <a:pt x="155040" y="446458"/>
                  <a:pt x="138959" y="442589"/>
                  <a:pt x="130575" y="440525"/>
                </a:cubicBezTo>
                <a:cubicBezTo>
                  <a:pt x="130318" y="440439"/>
                  <a:pt x="130189" y="440418"/>
                  <a:pt x="129931" y="440375"/>
                </a:cubicBezTo>
                <a:cubicBezTo>
                  <a:pt x="128533" y="439988"/>
                  <a:pt x="127415" y="439708"/>
                  <a:pt x="126448" y="439450"/>
                </a:cubicBezTo>
                <a:cubicBezTo>
                  <a:pt x="126255" y="439429"/>
                  <a:pt x="125954" y="439343"/>
                  <a:pt x="125760" y="439278"/>
                </a:cubicBezTo>
                <a:cubicBezTo>
                  <a:pt x="118773" y="453896"/>
                  <a:pt x="104327" y="464323"/>
                  <a:pt x="87043" y="464323"/>
                </a:cubicBezTo>
                <a:lnTo>
                  <a:pt x="43511" y="464323"/>
                </a:lnTo>
                <a:cubicBezTo>
                  <a:pt x="19519" y="464323"/>
                  <a:pt x="0" y="444803"/>
                  <a:pt x="0" y="420812"/>
                </a:cubicBezTo>
                <a:lnTo>
                  <a:pt x="0" y="188618"/>
                </a:lnTo>
                <a:cubicBezTo>
                  <a:pt x="0" y="164627"/>
                  <a:pt x="19519" y="145107"/>
                  <a:pt x="43511" y="145107"/>
                </a:cubicBezTo>
                <a:lnTo>
                  <a:pt x="87043" y="145107"/>
                </a:lnTo>
                <a:cubicBezTo>
                  <a:pt x="97899" y="145107"/>
                  <a:pt x="108455" y="150138"/>
                  <a:pt x="116065" y="156695"/>
                </a:cubicBezTo>
                <a:lnTo>
                  <a:pt x="115312" y="156050"/>
                </a:lnTo>
                <a:cubicBezTo>
                  <a:pt x="116796" y="155383"/>
                  <a:pt x="127007" y="150353"/>
                  <a:pt x="130575" y="148461"/>
                </a:cubicBezTo>
                <a:cubicBezTo>
                  <a:pt x="179289" y="122879"/>
                  <a:pt x="188317" y="72403"/>
                  <a:pt x="188618" y="43188"/>
                </a:cubicBezTo>
                <a:cubicBezTo>
                  <a:pt x="188941" y="19369"/>
                  <a:pt x="208482" y="0"/>
                  <a:pt x="23217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6" name="powerpoint template design by DAJU_PPT正版来源小红书大橘PPT微信DAJU_PPT请勿抄袭搬运！盗版必究！"/>
          <p:cNvSpPr/>
          <p:nvPr/>
        </p:nvSpPr>
        <p:spPr bwMode="auto">
          <a:xfrm>
            <a:off x="7275629" y="1834356"/>
            <a:ext cx="464344" cy="3048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1610" y="13990"/>
                </a:moveTo>
                <a:cubicBezTo>
                  <a:pt x="11373" y="14259"/>
                  <a:pt x="11093" y="14400"/>
                  <a:pt x="10800" y="14400"/>
                </a:cubicBezTo>
                <a:cubicBezTo>
                  <a:pt x="10505" y="14400"/>
                  <a:pt x="10225" y="14259"/>
                  <a:pt x="9990" y="13990"/>
                </a:cubicBezTo>
                <a:lnTo>
                  <a:pt x="7198" y="10800"/>
                </a:lnTo>
                <a:lnTo>
                  <a:pt x="6636" y="10157"/>
                </a:lnTo>
                <a:lnTo>
                  <a:pt x="1349" y="4115"/>
                </a:lnTo>
                <a:lnTo>
                  <a:pt x="1349" y="4114"/>
                </a:lnTo>
                <a:cubicBezTo>
                  <a:pt x="1349" y="2980"/>
                  <a:pt x="1955" y="2057"/>
                  <a:pt x="2699" y="2057"/>
                </a:cubicBezTo>
                <a:lnTo>
                  <a:pt x="18899" y="2057"/>
                </a:lnTo>
                <a:cubicBezTo>
                  <a:pt x="19643" y="2057"/>
                  <a:pt x="20249" y="2980"/>
                  <a:pt x="20249" y="4114"/>
                </a:cubicBezTo>
                <a:cubicBezTo>
                  <a:pt x="20249" y="4114"/>
                  <a:pt x="11610" y="13990"/>
                  <a:pt x="11610" y="13990"/>
                </a:cubicBezTo>
                <a:close/>
                <a:moveTo>
                  <a:pt x="20249" y="16198"/>
                </a:moveTo>
                <a:lnTo>
                  <a:pt x="15525" y="10800"/>
                </a:lnTo>
                <a:lnTo>
                  <a:pt x="20249" y="5399"/>
                </a:lnTo>
                <a:cubicBezTo>
                  <a:pt x="20249" y="5399"/>
                  <a:pt x="20249" y="16198"/>
                  <a:pt x="20249" y="16198"/>
                </a:cubicBezTo>
                <a:close/>
                <a:moveTo>
                  <a:pt x="20249" y="17484"/>
                </a:moveTo>
                <a:cubicBezTo>
                  <a:pt x="20249" y="18620"/>
                  <a:pt x="19643" y="19541"/>
                  <a:pt x="18899" y="19541"/>
                </a:cubicBezTo>
                <a:lnTo>
                  <a:pt x="2699" y="19541"/>
                </a:lnTo>
                <a:cubicBezTo>
                  <a:pt x="1955" y="19541"/>
                  <a:pt x="1349" y="18620"/>
                  <a:pt x="1349" y="17484"/>
                </a:cubicBezTo>
                <a:lnTo>
                  <a:pt x="6636" y="11442"/>
                </a:lnTo>
                <a:lnTo>
                  <a:pt x="9585" y="14813"/>
                </a:lnTo>
                <a:cubicBezTo>
                  <a:pt x="9945" y="15222"/>
                  <a:pt x="10372" y="15429"/>
                  <a:pt x="10800" y="15429"/>
                </a:cubicBezTo>
                <a:cubicBezTo>
                  <a:pt x="11228" y="15429"/>
                  <a:pt x="11654" y="15222"/>
                  <a:pt x="12015" y="14813"/>
                </a:cubicBezTo>
                <a:lnTo>
                  <a:pt x="14963" y="11442"/>
                </a:lnTo>
                <a:cubicBezTo>
                  <a:pt x="14963" y="11442"/>
                  <a:pt x="20249" y="17484"/>
                  <a:pt x="20249" y="17484"/>
                </a:cubicBezTo>
                <a:close/>
                <a:moveTo>
                  <a:pt x="1349" y="5399"/>
                </a:moveTo>
                <a:lnTo>
                  <a:pt x="6074" y="10800"/>
                </a:lnTo>
                <a:lnTo>
                  <a:pt x="1349" y="16198"/>
                </a:lnTo>
                <a:cubicBezTo>
                  <a:pt x="1349" y="16198"/>
                  <a:pt x="1349" y="5399"/>
                  <a:pt x="1349" y="5399"/>
                </a:cubicBezTo>
                <a:close/>
                <a:moveTo>
                  <a:pt x="18899" y="0"/>
                </a:moveTo>
                <a:lnTo>
                  <a:pt x="2699" y="0"/>
                </a:lnTo>
                <a:cubicBezTo>
                  <a:pt x="1208" y="0"/>
                  <a:pt x="0" y="1842"/>
                  <a:pt x="0" y="4114"/>
                </a:cubicBezTo>
                <a:lnTo>
                  <a:pt x="0" y="17484"/>
                </a:lnTo>
                <a:cubicBezTo>
                  <a:pt x="0" y="19756"/>
                  <a:pt x="1208" y="21600"/>
                  <a:pt x="2699" y="21600"/>
                </a:cubicBezTo>
                <a:lnTo>
                  <a:pt x="18899" y="21600"/>
                </a:lnTo>
                <a:cubicBezTo>
                  <a:pt x="20391" y="21600"/>
                  <a:pt x="21600" y="19756"/>
                  <a:pt x="21600" y="17484"/>
                </a:cubicBezTo>
                <a:lnTo>
                  <a:pt x="21600" y="4114"/>
                </a:lnTo>
                <a:cubicBezTo>
                  <a:pt x="21600" y="1842"/>
                  <a:pt x="20391" y="0"/>
                  <a:pt x="18899" y="0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7" name="powerpoint template design by DAJU_PPT正版来源小红书大橘PPT微信DAJU_PPT请勿抄袭搬运！盗版必究！"/>
          <p:cNvSpPr/>
          <p:nvPr/>
        </p:nvSpPr>
        <p:spPr bwMode="auto">
          <a:xfrm>
            <a:off x="6346147" y="1762124"/>
            <a:ext cx="465138" cy="464323"/>
          </a:xfrm>
          <a:custGeom>
            <a:avLst/>
            <a:gdLst>
              <a:gd name="connsiteX0" fmla="*/ 283457 w 465138"/>
              <a:gd name="connsiteY0" fmla="*/ 392113 h 464323"/>
              <a:gd name="connsiteX1" fmla="*/ 399168 w 465138"/>
              <a:gd name="connsiteY1" fmla="*/ 392113 h 464323"/>
              <a:gd name="connsiteX2" fmla="*/ 406400 w 465138"/>
              <a:gd name="connsiteY2" fmla="*/ 399257 h 464323"/>
              <a:gd name="connsiteX3" fmla="*/ 399168 w 465138"/>
              <a:gd name="connsiteY3" fmla="*/ 406400 h 464323"/>
              <a:gd name="connsiteX4" fmla="*/ 283457 w 465138"/>
              <a:gd name="connsiteY4" fmla="*/ 406400 h 464323"/>
              <a:gd name="connsiteX5" fmla="*/ 276225 w 465138"/>
              <a:gd name="connsiteY5" fmla="*/ 399257 h 464323"/>
              <a:gd name="connsiteX6" fmla="*/ 283457 w 465138"/>
              <a:gd name="connsiteY6" fmla="*/ 392113 h 464323"/>
              <a:gd name="connsiteX7" fmla="*/ 123913 w 465138"/>
              <a:gd name="connsiteY7" fmla="*/ 392113 h 464323"/>
              <a:gd name="connsiteX8" fmla="*/ 239624 w 465138"/>
              <a:gd name="connsiteY8" fmla="*/ 392113 h 464323"/>
              <a:gd name="connsiteX9" fmla="*/ 246856 w 465138"/>
              <a:gd name="connsiteY9" fmla="*/ 399257 h 464323"/>
              <a:gd name="connsiteX10" fmla="*/ 239624 w 465138"/>
              <a:gd name="connsiteY10" fmla="*/ 406400 h 464323"/>
              <a:gd name="connsiteX11" fmla="*/ 123913 w 465138"/>
              <a:gd name="connsiteY11" fmla="*/ 406400 h 464323"/>
              <a:gd name="connsiteX12" fmla="*/ 116681 w 465138"/>
              <a:gd name="connsiteY12" fmla="*/ 399257 h 464323"/>
              <a:gd name="connsiteX13" fmla="*/ 123913 w 465138"/>
              <a:gd name="connsiteY13" fmla="*/ 392113 h 464323"/>
              <a:gd name="connsiteX14" fmla="*/ 283457 w 465138"/>
              <a:gd name="connsiteY14" fmla="*/ 348457 h 464323"/>
              <a:gd name="connsiteX15" fmla="*/ 399168 w 465138"/>
              <a:gd name="connsiteY15" fmla="*/ 348457 h 464323"/>
              <a:gd name="connsiteX16" fmla="*/ 406400 w 465138"/>
              <a:gd name="connsiteY16" fmla="*/ 355601 h 464323"/>
              <a:gd name="connsiteX17" fmla="*/ 399168 w 465138"/>
              <a:gd name="connsiteY17" fmla="*/ 362744 h 464323"/>
              <a:gd name="connsiteX18" fmla="*/ 283457 w 465138"/>
              <a:gd name="connsiteY18" fmla="*/ 362744 h 464323"/>
              <a:gd name="connsiteX19" fmla="*/ 276225 w 465138"/>
              <a:gd name="connsiteY19" fmla="*/ 355601 h 464323"/>
              <a:gd name="connsiteX20" fmla="*/ 283457 w 465138"/>
              <a:gd name="connsiteY20" fmla="*/ 348457 h 464323"/>
              <a:gd name="connsiteX21" fmla="*/ 123913 w 465138"/>
              <a:gd name="connsiteY21" fmla="*/ 348457 h 464323"/>
              <a:gd name="connsiteX22" fmla="*/ 239624 w 465138"/>
              <a:gd name="connsiteY22" fmla="*/ 348457 h 464323"/>
              <a:gd name="connsiteX23" fmla="*/ 246856 w 465138"/>
              <a:gd name="connsiteY23" fmla="*/ 355601 h 464323"/>
              <a:gd name="connsiteX24" fmla="*/ 239624 w 465138"/>
              <a:gd name="connsiteY24" fmla="*/ 362744 h 464323"/>
              <a:gd name="connsiteX25" fmla="*/ 123913 w 465138"/>
              <a:gd name="connsiteY25" fmla="*/ 362744 h 464323"/>
              <a:gd name="connsiteX26" fmla="*/ 116681 w 465138"/>
              <a:gd name="connsiteY26" fmla="*/ 355601 h 464323"/>
              <a:gd name="connsiteX27" fmla="*/ 123913 w 465138"/>
              <a:gd name="connsiteY27" fmla="*/ 348457 h 464323"/>
              <a:gd name="connsiteX28" fmla="*/ 283457 w 465138"/>
              <a:gd name="connsiteY28" fmla="*/ 304800 h 464323"/>
              <a:gd name="connsiteX29" fmla="*/ 399168 w 465138"/>
              <a:gd name="connsiteY29" fmla="*/ 304800 h 464323"/>
              <a:gd name="connsiteX30" fmla="*/ 406400 w 465138"/>
              <a:gd name="connsiteY30" fmla="*/ 311944 h 464323"/>
              <a:gd name="connsiteX31" fmla="*/ 399168 w 465138"/>
              <a:gd name="connsiteY31" fmla="*/ 319087 h 464323"/>
              <a:gd name="connsiteX32" fmla="*/ 283457 w 465138"/>
              <a:gd name="connsiteY32" fmla="*/ 319087 h 464323"/>
              <a:gd name="connsiteX33" fmla="*/ 276225 w 465138"/>
              <a:gd name="connsiteY33" fmla="*/ 311944 h 464323"/>
              <a:gd name="connsiteX34" fmla="*/ 283457 w 465138"/>
              <a:gd name="connsiteY34" fmla="*/ 304800 h 464323"/>
              <a:gd name="connsiteX35" fmla="*/ 123913 w 465138"/>
              <a:gd name="connsiteY35" fmla="*/ 304800 h 464323"/>
              <a:gd name="connsiteX36" fmla="*/ 239624 w 465138"/>
              <a:gd name="connsiteY36" fmla="*/ 304800 h 464323"/>
              <a:gd name="connsiteX37" fmla="*/ 246856 w 465138"/>
              <a:gd name="connsiteY37" fmla="*/ 311944 h 464323"/>
              <a:gd name="connsiteX38" fmla="*/ 239624 w 465138"/>
              <a:gd name="connsiteY38" fmla="*/ 319087 h 464323"/>
              <a:gd name="connsiteX39" fmla="*/ 123913 w 465138"/>
              <a:gd name="connsiteY39" fmla="*/ 319087 h 464323"/>
              <a:gd name="connsiteX40" fmla="*/ 116681 w 465138"/>
              <a:gd name="connsiteY40" fmla="*/ 311944 h 464323"/>
              <a:gd name="connsiteX41" fmla="*/ 123913 w 465138"/>
              <a:gd name="connsiteY41" fmla="*/ 304800 h 464323"/>
              <a:gd name="connsiteX42" fmla="*/ 123924 w 465138"/>
              <a:gd name="connsiteY42" fmla="*/ 261144 h 464323"/>
              <a:gd name="connsiteX43" fmla="*/ 399157 w 465138"/>
              <a:gd name="connsiteY43" fmla="*/ 261144 h 464323"/>
              <a:gd name="connsiteX44" fmla="*/ 406400 w 465138"/>
              <a:gd name="connsiteY44" fmla="*/ 268288 h 464323"/>
              <a:gd name="connsiteX45" fmla="*/ 399157 w 465138"/>
              <a:gd name="connsiteY45" fmla="*/ 275431 h 464323"/>
              <a:gd name="connsiteX46" fmla="*/ 123924 w 465138"/>
              <a:gd name="connsiteY46" fmla="*/ 275431 h 464323"/>
              <a:gd name="connsiteX47" fmla="*/ 116681 w 465138"/>
              <a:gd name="connsiteY47" fmla="*/ 268288 h 464323"/>
              <a:gd name="connsiteX48" fmla="*/ 123924 w 465138"/>
              <a:gd name="connsiteY48" fmla="*/ 261144 h 464323"/>
              <a:gd name="connsiteX49" fmla="*/ 123924 w 465138"/>
              <a:gd name="connsiteY49" fmla="*/ 217488 h 464323"/>
              <a:gd name="connsiteX50" fmla="*/ 399157 w 465138"/>
              <a:gd name="connsiteY50" fmla="*/ 217488 h 464323"/>
              <a:gd name="connsiteX51" fmla="*/ 406400 w 465138"/>
              <a:gd name="connsiteY51" fmla="*/ 224632 h 464323"/>
              <a:gd name="connsiteX52" fmla="*/ 399157 w 465138"/>
              <a:gd name="connsiteY52" fmla="*/ 231775 h 464323"/>
              <a:gd name="connsiteX53" fmla="*/ 123924 w 465138"/>
              <a:gd name="connsiteY53" fmla="*/ 231775 h 464323"/>
              <a:gd name="connsiteX54" fmla="*/ 116681 w 465138"/>
              <a:gd name="connsiteY54" fmla="*/ 224632 h 464323"/>
              <a:gd name="connsiteX55" fmla="*/ 123924 w 465138"/>
              <a:gd name="connsiteY55" fmla="*/ 217488 h 464323"/>
              <a:gd name="connsiteX56" fmla="*/ 283457 w 465138"/>
              <a:gd name="connsiteY56" fmla="*/ 173832 h 464323"/>
              <a:gd name="connsiteX57" fmla="*/ 399168 w 465138"/>
              <a:gd name="connsiteY57" fmla="*/ 173832 h 464323"/>
              <a:gd name="connsiteX58" fmla="*/ 406400 w 465138"/>
              <a:gd name="connsiteY58" fmla="*/ 181373 h 464323"/>
              <a:gd name="connsiteX59" fmla="*/ 399168 w 465138"/>
              <a:gd name="connsiteY59" fmla="*/ 188912 h 464323"/>
              <a:gd name="connsiteX60" fmla="*/ 283457 w 465138"/>
              <a:gd name="connsiteY60" fmla="*/ 188912 h 464323"/>
              <a:gd name="connsiteX61" fmla="*/ 276225 w 465138"/>
              <a:gd name="connsiteY61" fmla="*/ 181373 h 464323"/>
              <a:gd name="connsiteX62" fmla="*/ 283457 w 465138"/>
              <a:gd name="connsiteY62" fmla="*/ 173832 h 464323"/>
              <a:gd name="connsiteX63" fmla="*/ 283457 w 465138"/>
              <a:gd name="connsiteY63" fmla="*/ 130175 h 464323"/>
              <a:gd name="connsiteX64" fmla="*/ 399168 w 465138"/>
              <a:gd name="connsiteY64" fmla="*/ 130175 h 464323"/>
              <a:gd name="connsiteX65" fmla="*/ 406400 w 465138"/>
              <a:gd name="connsiteY65" fmla="*/ 137716 h 464323"/>
              <a:gd name="connsiteX66" fmla="*/ 399168 w 465138"/>
              <a:gd name="connsiteY66" fmla="*/ 145256 h 464323"/>
              <a:gd name="connsiteX67" fmla="*/ 283457 w 465138"/>
              <a:gd name="connsiteY67" fmla="*/ 145256 h 464323"/>
              <a:gd name="connsiteX68" fmla="*/ 276225 w 465138"/>
              <a:gd name="connsiteY68" fmla="*/ 137716 h 464323"/>
              <a:gd name="connsiteX69" fmla="*/ 283457 w 465138"/>
              <a:gd name="connsiteY69" fmla="*/ 130175 h 464323"/>
              <a:gd name="connsiteX70" fmla="*/ 145603 w 465138"/>
              <a:gd name="connsiteY70" fmla="*/ 86824 h 464323"/>
              <a:gd name="connsiteX71" fmla="*/ 145603 w 465138"/>
              <a:gd name="connsiteY71" fmla="*/ 159173 h 464323"/>
              <a:gd name="connsiteX72" fmla="*/ 217928 w 465138"/>
              <a:gd name="connsiteY72" fmla="*/ 159173 h 464323"/>
              <a:gd name="connsiteX73" fmla="*/ 217928 w 465138"/>
              <a:gd name="connsiteY73" fmla="*/ 86824 h 464323"/>
              <a:gd name="connsiteX74" fmla="*/ 283457 w 465138"/>
              <a:gd name="connsiteY74" fmla="*/ 86519 h 464323"/>
              <a:gd name="connsiteX75" fmla="*/ 399168 w 465138"/>
              <a:gd name="connsiteY75" fmla="*/ 86519 h 464323"/>
              <a:gd name="connsiteX76" fmla="*/ 406400 w 465138"/>
              <a:gd name="connsiteY76" fmla="*/ 94060 h 464323"/>
              <a:gd name="connsiteX77" fmla="*/ 399168 w 465138"/>
              <a:gd name="connsiteY77" fmla="*/ 101599 h 464323"/>
              <a:gd name="connsiteX78" fmla="*/ 283457 w 465138"/>
              <a:gd name="connsiteY78" fmla="*/ 101599 h 464323"/>
              <a:gd name="connsiteX79" fmla="*/ 276225 w 465138"/>
              <a:gd name="connsiteY79" fmla="*/ 94060 h 464323"/>
              <a:gd name="connsiteX80" fmla="*/ 283457 w 465138"/>
              <a:gd name="connsiteY80" fmla="*/ 86519 h 464323"/>
              <a:gd name="connsiteX81" fmla="*/ 131139 w 465138"/>
              <a:gd name="connsiteY81" fmla="*/ 57944 h 464323"/>
              <a:gd name="connsiteX82" fmla="*/ 232386 w 465138"/>
              <a:gd name="connsiteY82" fmla="*/ 57944 h 464323"/>
              <a:gd name="connsiteX83" fmla="*/ 246856 w 465138"/>
              <a:gd name="connsiteY83" fmla="*/ 72414 h 464323"/>
              <a:gd name="connsiteX84" fmla="*/ 246856 w 465138"/>
              <a:gd name="connsiteY84" fmla="*/ 173643 h 464323"/>
              <a:gd name="connsiteX85" fmla="*/ 232386 w 465138"/>
              <a:gd name="connsiteY85" fmla="*/ 188119 h 464323"/>
              <a:gd name="connsiteX86" fmla="*/ 131139 w 465138"/>
              <a:gd name="connsiteY86" fmla="*/ 188119 h 464323"/>
              <a:gd name="connsiteX87" fmla="*/ 116681 w 465138"/>
              <a:gd name="connsiteY87" fmla="*/ 173643 h 464323"/>
              <a:gd name="connsiteX88" fmla="*/ 116681 w 465138"/>
              <a:gd name="connsiteY88" fmla="*/ 72414 h 464323"/>
              <a:gd name="connsiteX89" fmla="*/ 131139 w 465138"/>
              <a:gd name="connsiteY89" fmla="*/ 57944 h 464323"/>
              <a:gd name="connsiteX90" fmla="*/ 101727 w 465138"/>
              <a:gd name="connsiteY90" fmla="*/ 29021 h 464323"/>
              <a:gd name="connsiteX91" fmla="*/ 87192 w 465138"/>
              <a:gd name="connsiteY91" fmla="*/ 43532 h 464323"/>
              <a:gd name="connsiteX92" fmla="*/ 87192 w 465138"/>
              <a:gd name="connsiteY92" fmla="*/ 391790 h 464323"/>
              <a:gd name="connsiteX93" fmla="*/ 72656 w 465138"/>
              <a:gd name="connsiteY93" fmla="*/ 406301 h 464323"/>
              <a:gd name="connsiteX94" fmla="*/ 58120 w 465138"/>
              <a:gd name="connsiteY94" fmla="*/ 391790 h 464323"/>
              <a:gd name="connsiteX95" fmla="*/ 58120 w 465138"/>
              <a:gd name="connsiteY95" fmla="*/ 101575 h 464323"/>
              <a:gd name="connsiteX96" fmla="*/ 43585 w 465138"/>
              <a:gd name="connsiteY96" fmla="*/ 101575 h 464323"/>
              <a:gd name="connsiteX97" fmla="*/ 29049 w 465138"/>
              <a:gd name="connsiteY97" fmla="*/ 116086 h 464323"/>
              <a:gd name="connsiteX98" fmla="*/ 29049 w 465138"/>
              <a:gd name="connsiteY98" fmla="*/ 406301 h 464323"/>
              <a:gd name="connsiteX99" fmla="*/ 58120 w 465138"/>
              <a:gd name="connsiteY99" fmla="*/ 435301 h 464323"/>
              <a:gd name="connsiteX100" fmla="*/ 406974 w 465138"/>
              <a:gd name="connsiteY100" fmla="*/ 435301 h 464323"/>
              <a:gd name="connsiteX101" fmla="*/ 436046 w 465138"/>
              <a:gd name="connsiteY101" fmla="*/ 406301 h 464323"/>
              <a:gd name="connsiteX102" fmla="*/ 436046 w 465138"/>
              <a:gd name="connsiteY102" fmla="*/ 43532 h 464323"/>
              <a:gd name="connsiteX103" fmla="*/ 421532 w 465138"/>
              <a:gd name="connsiteY103" fmla="*/ 29021 h 464323"/>
              <a:gd name="connsiteX104" fmla="*/ 101727 w 465138"/>
              <a:gd name="connsiteY104" fmla="*/ 0 h 464323"/>
              <a:gd name="connsiteX105" fmla="*/ 421532 w 465138"/>
              <a:gd name="connsiteY105" fmla="*/ 0 h 464323"/>
              <a:gd name="connsiteX106" fmla="*/ 465138 w 465138"/>
              <a:gd name="connsiteY106" fmla="*/ 43532 h 464323"/>
              <a:gd name="connsiteX107" fmla="*/ 465138 w 465138"/>
              <a:gd name="connsiteY107" fmla="*/ 406301 h 464323"/>
              <a:gd name="connsiteX108" fmla="*/ 406974 w 465138"/>
              <a:gd name="connsiteY108" fmla="*/ 464323 h 464323"/>
              <a:gd name="connsiteX109" fmla="*/ 58120 w 465138"/>
              <a:gd name="connsiteY109" fmla="*/ 464323 h 464323"/>
              <a:gd name="connsiteX110" fmla="*/ 0 w 465138"/>
              <a:gd name="connsiteY110" fmla="*/ 406301 h 464323"/>
              <a:gd name="connsiteX111" fmla="*/ 0 w 465138"/>
              <a:gd name="connsiteY111" fmla="*/ 116086 h 464323"/>
              <a:gd name="connsiteX112" fmla="*/ 43585 w 465138"/>
              <a:gd name="connsiteY112" fmla="*/ 72554 h 464323"/>
              <a:gd name="connsiteX113" fmla="*/ 58120 w 465138"/>
              <a:gd name="connsiteY113" fmla="*/ 72554 h 464323"/>
              <a:gd name="connsiteX114" fmla="*/ 58120 w 465138"/>
              <a:gd name="connsiteY114" fmla="*/ 43532 h 464323"/>
              <a:gd name="connsiteX115" fmla="*/ 101727 w 465138"/>
              <a:gd name="connsiteY115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465138" h="464323">
                <a:moveTo>
                  <a:pt x="283457" y="392113"/>
                </a:moveTo>
                <a:lnTo>
                  <a:pt x="399168" y="392113"/>
                </a:lnTo>
                <a:cubicBezTo>
                  <a:pt x="403158" y="392113"/>
                  <a:pt x="406400" y="395322"/>
                  <a:pt x="406400" y="399257"/>
                </a:cubicBezTo>
                <a:cubicBezTo>
                  <a:pt x="406400" y="403219"/>
                  <a:pt x="403158" y="406400"/>
                  <a:pt x="399168" y="406400"/>
                </a:cubicBezTo>
                <a:lnTo>
                  <a:pt x="283457" y="406400"/>
                </a:lnTo>
                <a:cubicBezTo>
                  <a:pt x="279462" y="406400"/>
                  <a:pt x="276225" y="403219"/>
                  <a:pt x="276225" y="399257"/>
                </a:cubicBezTo>
                <a:cubicBezTo>
                  <a:pt x="276225" y="395322"/>
                  <a:pt x="279462" y="392113"/>
                  <a:pt x="283457" y="392113"/>
                </a:cubicBezTo>
                <a:close/>
                <a:moveTo>
                  <a:pt x="123913" y="392113"/>
                </a:moveTo>
                <a:lnTo>
                  <a:pt x="239624" y="392113"/>
                </a:lnTo>
                <a:cubicBezTo>
                  <a:pt x="243614" y="392113"/>
                  <a:pt x="246856" y="395322"/>
                  <a:pt x="246856" y="399257"/>
                </a:cubicBezTo>
                <a:cubicBezTo>
                  <a:pt x="246856" y="403219"/>
                  <a:pt x="243614" y="406400"/>
                  <a:pt x="239624" y="406400"/>
                </a:cubicBezTo>
                <a:lnTo>
                  <a:pt x="123913" y="406400"/>
                </a:lnTo>
                <a:cubicBezTo>
                  <a:pt x="119918" y="406400"/>
                  <a:pt x="116681" y="403219"/>
                  <a:pt x="116681" y="399257"/>
                </a:cubicBezTo>
                <a:cubicBezTo>
                  <a:pt x="116681" y="395322"/>
                  <a:pt x="119918" y="392113"/>
                  <a:pt x="123913" y="392113"/>
                </a:cubicBezTo>
                <a:close/>
                <a:moveTo>
                  <a:pt x="283457" y="348457"/>
                </a:moveTo>
                <a:lnTo>
                  <a:pt x="399168" y="348457"/>
                </a:lnTo>
                <a:cubicBezTo>
                  <a:pt x="403158" y="348457"/>
                  <a:pt x="406400" y="351666"/>
                  <a:pt x="406400" y="355601"/>
                </a:cubicBezTo>
                <a:cubicBezTo>
                  <a:pt x="406400" y="359563"/>
                  <a:pt x="403158" y="362744"/>
                  <a:pt x="399168" y="362744"/>
                </a:cubicBezTo>
                <a:lnTo>
                  <a:pt x="283457" y="362744"/>
                </a:lnTo>
                <a:cubicBezTo>
                  <a:pt x="279462" y="362744"/>
                  <a:pt x="276225" y="359563"/>
                  <a:pt x="276225" y="355601"/>
                </a:cubicBezTo>
                <a:cubicBezTo>
                  <a:pt x="276225" y="351666"/>
                  <a:pt x="279462" y="348457"/>
                  <a:pt x="283457" y="348457"/>
                </a:cubicBezTo>
                <a:close/>
                <a:moveTo>
                  <a:pt x="123913" y="348457"/>
                </a:moveTo>
                <a:lnTo>
                  <a:pt x="239624" y="348457"/>
                </a:lnTo>
                <a:cubicBezTo>
                  <a:pt x="243614" y="348457"/>
                  <a:pt x="246856" y="351666"/>
                  <a:pt x="246856" y="355601"/>
                </a:cubicBezTo>
                <a:cubicBezTo>
                  <a:pt x="246856" y="359563"/>
                  <a:pt x="243614" y="362744"/>
                  <a:pt x="239624" y="362744"/>
                </a:cubicBezTo>
                <a:lnTo>
                  <a:pt x="123913" y="362744"/>
                </a:lnTo>
                <a:cubicBezTo>
                  <a:pt x="119918" y="362744"/>
                  <a:pt x="116681" y="359563"/>
                  <a:pt x="116681" y="355601"/>
                </a:cubicBezTo>
                <a:cubicBezTo>
                  <a:pt x="116681" y="351666"/>
                  <a:pt x="119918" y="348457"/>
                  <a:pt x="123913" y="348457"/>
                </a:cubicBezTo>
                <a:close/>
                <a:moveTo>
                  <a:pt x="283457" y="304800"/>
                </a:moveTo>
                <a:lnTo>
                  <a:pt x="399168" y="304800"/>
                </a:lnTo>
                <a:cubicBezTo>
                  <a:pt x="403158" y="304800"/>
                  <a:pt x="406400" y="308009"/>
                  <a:pt x="406400" y="311944"/>
                </a:cubicBezTo>
                <a:cubicBezTo>
                  <a:pt x="406400" y="315906"/>
                  <a:pt x="403158" y="319087"/>
                  <a:pt x="399168" y="319087"/>
                </a:cubicBezTo>
                <a:lnTo>
                  <a:pt x="283457" y="319087"/>
                </a:lnTo>
                <a:cubicBezTo>
                  <a:pt x="279462" y="319087"/>
                  <a:pt x="276225" y="315906"/>
                  <a:pt x="276225" y="311944"/>
                </a:cubicBezTo>
                <a:cubicBezTo>
                  <a:pt x="276225" y="308009"/>
                  <a:pt x="279462" y="304800"/>
                  <a:pt x="283457" y="304800"/>
                </a:cubicBezTo>
                <a:close/>
                <a:moveTo>
                  <a:pt x="123913" y="304800"/>
                </a:moveTo>
                <a:lnTo>
                  <a:pt x="239624" y="304800"/>
                </a:lnTo>
                <a:cubicBezTo>
                  <a:pt x="243614" y="304800"/>
                  <a:pt x="246856" y="308009"/>
                  <a:pt x="246856" y="311944"/>
                </a:cubicBezTo>
                <a:cubicBezTo>
                  <a:pt x="246856" y="315906"/>
                  <a:pt x="243614" y="319087"/>
                  <a:pt x="239624" y="319087"/>
                </a:cubicBezTo>
                <a:lnTo>
                  <a:pt x="123913" y="319087"/>
                </a:lnTo>
                <a:cubicBezTo>
                  <a:pt x="119918" y="319087"/>
                  <a:pt x="116681" y="315906"/>
                  <a:pt x="116681" y="311944"/>
                </a:cubicBezTo>
                <a:cubicBezTo>
                  <a:pt x="116681" y="308009"/>
                  <a:pt x="119918" y="304800"/>
                  <a:pt x="123913" y="304800"/>
                </a:cubicBezTo>
                <a:close/>
                <a:moveTo>
                  <a:pt x="123924" y="261144"/>
                </a:moveTo>
                <a:lnTo>
                  <a:pt x="399157" y="261144"/>
                </a:lnTo>
                <a:cubicBezTo>
                  <a:pt x="403141" y="261144"/>
                  <a:pt x="406400" y="264353"/>
                  <a:pt x="406400" y="268288"/>
                </a:cubicBezTo>
                <a:cubicBezTo>
                  <a:pt x="406400" y="272250"/>
                  <a:pt x="403141" y="275431"/>
                  <a:pt x="399157" y="275431"/>
                </a:cubicBezTo>
                <a:lnTo>
                  <a:pt x="123924" y="275431"/>
                </a:lnTo>
                <a:cubicBezTo>
                  <a:pt x="119927" y="275431"/>
                  <a:pt x="116681" y="272250"/>
                  <a:pt x="116681" y="268288"/>
                </a:cubicBezTo>
                <a:cubicBezTo>
                  <a:pt x="116681" y="264353"/>
                  <a:pt x="119927" y="261144"/>
                  <a:pt x="123924" y="261144"/>
                </a:cubicBezTo>
                <a:close/>
                <a:moveTo>
                  <a:pt x="123924" y="217488"/>
                </a:moveTo>
                <a:lnTo>
                  <a:pt x="399157" y="217488"/>
                </a:lnTo>
                <a:cubicBezTo>
                  <a:pt x="403141" y="217488"/>
                  <a:pt x="406400" y="220697"/>
                  <a:pt x="406400" y="224632"/>
                </a:cubicBezTo>
                <a:cubicBezTo>
                  <a:pt x="406400" y="228580"/>
                  <a:pt x="403141" y="231775"/>
                  <a:pt x="399157" y="231775"/>
                </a:cubicBezTo>
                <a:lnTo>
                  <a:pt x="123924" y="231775"/>
                </a:lnTo>
                <a:cubicBezTo>
                  <a:pt x="119927" y="231775"/>
                  <a:pt x="116681" y="228580"/>
                  <a:pt x="116681" y="224632"/>
                </a:cubicBezTo>
                <a:cubicBezTo>
                  <a:pt x="116681" y="220697"/>
                  <a:pt x="119927" y="217488"/>
                  <a:pt x="123924" y="217488"/>
                </a:cubicBezTo>
                <a:close/>
                <a:moveTo>
                  <a:pt x="283457" y="173832"/>
                </a:moveTo>
                <a:lnTo>
                  <a:pt x="399168" y="173832"/>
                </a:lnTo>
                <a:cubicBezTo>
                  <a:pt x="403158" y="173832"/>
                  <a:pt x="406400" y="177204"/>
                  <a:pt x="406400" y="181373"/>
                </a:cubicBezTo>
                <a:cubicBezTo>
                  <a:pt x="406400" y="185525"/>
                  <a:pt x="403158" y="188912"/>
                  <a:pt x="399168" y="188912"/>
                </a:cubicBezTo>
                <a:lnTo>
                  <a:pt x="283457" y="188912"/>
                </a:lnTo>
                <a:cubicBezTo>
                  <a:pt x="279462" y="188912"/>
                  <a:pt x="276225" y="185525"/>
                  <a:pt x="276225" y="181373"/>
                </a:cubicBezTo>
                <a:cubicBezTo>
                  <a:pt x="276225" y="177204"/>
                  <a:pt x="279462" y="173832"/>
                  <a:pt x="283457" y="173832"/>
                </a:cubicBezTo>
                <a:close/>
                <a:moveTo>
                  <a:pt x="283457" y="130175"/>
                </a:moveTo>
                <a:lnTo>
                  <a:pt x="399168" y="130175"/>
                </a:lnTo>
                <a:cubicBezTo>
                  <a:pt x="403158" y="130175"/>
                  <a:pt x="406400" y="133548"/>
                  <a:pt x="406400" y="137716"/>
                </a:cubicBezTo>
                <a:cubicBezTo>
                  <a:pt x="406400" y="141869"/>
                  <a:pt x="403158" y="145256"/>
                  <a:pt x="399168" y="145256"/>
                </a:cubicBezTo>
                <a:lnTo>
                  <a:pt x="283457" y="145256"/>
                </a:lnTo>
                <a:cubicBezTo>
                  <a:pt x="279462" y="145256"/>
                  <a:pt x="276225" y="141869"/>
                  <a:pt x="276225" y="137716"/>
                </a:cubicBezTo>
                <a:cubicBezTo>
                  <a:pt x="276225" y="133548"/>
                  <a:pt x="279462" y="130175"/>
                  <a:pt x="283457" y="130175"/>
                </a:cubicBezTo>
                <a:close/>
                <a:moveTo>
                  <a:pt x="145603" y="86824"/>
                </a:moveTo>
                <a:cubicBezTo>
                  <a:pt x="145603" y="86824"/>
                  <a:pt x="145603" y="159173"/>
                  <a:pt x="145603" y="159173"/>
                </a:cubicBezTo>
                <a:lnTo>
                  <a:pt x="217928" y="159173"/>
                </a:lnTo>
                <a:lnTo>
                  <a:pt x="217928" y="86824"/>
                </a:lnTo>
                <a:close/>
                <a:moveTo>
                  <a:pt x="283457" y="86519"/>
                </a:moveTo>
                <a:lnTo>
                  <a:pt x="399168" y="86519"/>
                </a:lnTo>
                <a:cubicBezTo>
                  <a:pt x="403158" y="86519"/>
                  <a:pt x="406400" y="89891"/>
                  <a:pt x="406400" y="94060"/>
                </a:cubicBezTo>
                <a:cubicBezTo>
                  <a:pt x="406400" y="98212"/>
                  <a:pt x="403158" y="101599"/>
                  <a:pt x="399168" y="101599"/>
                </a:cubicBezTo>
                <a:lnTo>
                  <a:pt x="283457" y="101599"/>
                </a:lnTo>
                <a:cubicBezTo>
                  <a:pt x="279462" y="101599"/>
                  <a:pt x="276225" y="98212"/>
                  <a:pt x="276225" y="94060"/>
                </a:cubicBezTo>
                <a:cubicBezTo>
                  <a:pt x="276225" y="89891"/>
                  <a:pt x="279462" y="86519"/>
                  <a:pt x="283457" y="86519"/>
                </a:cubicBezTo>
                <a:close/>
                <a:moveTo>
                  <a:pt x="131139" y="57944"/>
                </a:moveTo>
                <a:lnTo>
                  <a:pt x="232386" y="57944"/>
                </a:lnTo>
                <a:cubicBezTo>
                  <a:pt x="240390" y="57944"/>
                  <a:pt x="246856" y="64429"/>
                  <a:pt x="246856" y="72414"/>
                </a:cubicBezTo>
                <a:lnTo>
                  <a:pt x="246856" y="173643"/>
                </a:lnTo>
                <a:cubicBezTo>
                  <a:pt x="246856" y="181628"/>
                  <a:pt x="240390" y="188119"/>
                  <a:pt x="232386" y="188119"/>
                </a:cubicBezTo>
                <a:lnTo>
                  <a:pt x="131139" y="188119"/>
                </a:lnTo>
                <a:cubicBezTo>
                  <a:pt x="123142" y="188119"/>
                  <a:pt x="116681" y="181628"/>
                  <a:pt x="116681" y="173643"/>
                </a:cubicBezTo>
                <a:lnTo>
                  <a:pt x="116681" y="72414"/>
                </a:lnTo>
                <a:cubicBezTo>
                  <a:pt x="116681" y="64429"/>
                  <a:pt x="123142" y="57944"/>
                  <a:pt x="131139" y="57944"/>
                </a:cubicBezTo>
                <a:close/>
                <a:moveTo>
                  <a:pt x="101727" y="29021"/>
                </a:moveTo>
                <a:cubicBezTo>
                  <a:pt x="93716" y="29021"/>
                  <a:pt x="87192" y="35514"/>
                  <a:pt x="87192" y="43532"/>
                </a:cubicBezTo>
                <a:lnTo>
                  <a:pt x="87192" y="391790"/>
                </a:lnTo>
                <a:cubicBezTo>
                  <a:pt x="87192" y="399809"/>
                  <a:pt x="80710" y="406301"/>
                  <a:pt x="72656" y="406301"/>
                </a:cubicBezTo>
                <a:cubicBezTo>
                  <a:pt x="64624" y="406301"/>
                  <a:pt x="58120" y="399809"/>
                  <a:pt x="58120" y="391790"/>
                </a:cubicBezTo>
                <a:lnTo>
                  <a:pt x="58120" y="101575"/>
                </a:lnTo>
                <a:lnTo>
                  <a:pt x="43585" y="101575"/>
                </a:lnTo>
                <a:cubicBezTo>
                  <a:pt x="35574" y="101575"/>
                  <a:pt x="29049" y="108068"/>
                  <a:pt x="29049" y="116086"/>
                </a:cubicBezTo>
                <a:lnTo>
                  <a:pt x="29049" y="406301"/>
                </a:lnTo>
                <a:cubicBezTo>
                  <a:pt x="29049" y="422274"/>
                  <a:pt x="42099" y="435301"/>
                  <a:pt x="58120" y="435301"/>
                </a:cubicBezTo>
                <a:lnTo>
                  <a:pt x="406974" y="435301"/>
                </a:lnTo>
                <a:cubicBezTo>
                  <a:pt x="423017" y="435301"/>
                  <a:pt x="436046" y="422274"/>
                  <a:pt x="436046" y="406301"/>
                </a:cubicBezTo>
                <a:cubicBezTo>
                  <a:pt x="436046" y="406301"/>
                  <a:pt x="436046" y="43532"/>
                  <a:pt x="436046" y="43532"/>
                </a:cubicBezTo>
                <a:cubicBezTo>
                  <a:pt x="436046" y="35514"/>
                  <a:pt x="429542" y="29021"/>
                  <a:pt x="421532" y="29021"/>
                </a:cubicBezTo>
                <a:close/>
                <a:moveTo>
                  <a:pt x="101727" y="0"/>
                </a:moveTo>
                <a:lnTo>
                  <a:pt x="421532" y="0"/>
                </a:lnTo>
                <a:cubicBezTo>
                  <a:pt x="445607" y="0"/>
                  <a:pt x="465138" y="19455"/>
                  <a:pt x="465138" y="43532"/>
                </a:cubicBezTo>
                <a:lnTo>
                  <a:pt x="465138" y="406301"/>
                </a:lnTo>
                <a:cubicBezTo>
                  <a:pt x="465138" y="438354"/>
                  <a:pt x="439103" y="464323"/>
                  <a:pt x="406974" y="464323"/>
                </a:cubicBezTo>
                <a:lnTo>
                  <a:pt x="58120" y="464323"/>
                </a:lnTo>
                <a:cubicBezTo>
                  <a:pt x="26013" y="464323"/>
                  <a:pt x="0" y="438354"/>
                  <a:pt x="0" y="406301"/>
                </a:cubicBezTo>
                <a:lnTo>
                  <a:pt x="0" y="116086"/>
                </a:lnTo>
                <a:cubicBezTo>
                  <a:pt x="0" y="92009"/>
                  <a:pt x="19510" y="72554"/>
                  <a:pt x="43585" y="72554"/>
                </a:cubicBezTo>
                <a:lnTo>
                  <a:pt x="58120" y="72554"/>
                </a:lnTo>
                <a:lnTo>
                  <a:pt x="58120" y="43532"/>
                </a:lnTo>
                <a:cubicBezTo>
                  <a:pt x="58120" y="19455"/>
                  <a:pt x="77652" y="0"/>
                  <a:pt x="101727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powerpoint template design by DAJU_PPT正版来源小红书大橘PPT微信DAJU_PPT请勿抄袭搬运！盗版必究！"/>
          <p:cNvSpPr/>
          <p:nvPr/>
        </p:nvSpPr>
        <p:spPr bwMode="auto">
          <a:xfrm>
            <a:off x="5429366" y="4554537"/>
            <a:ext cx="319088" cy="465138"/>
          </a:xfrm>
          <a:custGeom>
            <a:avLst/>
            <a:gdLst>
              <a:gd name="connsiteX0" fmla="*/ 152399 w 319088"/>
              <a:gd name="connsiteY0" fmla="*/ 407194 h 465138"/>
              <a:gd name="connsiteX1" fmla="*/ 166686 w 319088"/>
              <a:gd name="connsiteY1" fmla="*/ 407194 h 465138"/>
              <a:gd name="connsiteX2" fmla="*/ 173831 w 319088"/>
              <a:gd name="connsiteY2" fmla="*/ 414338 h 465138"/>
              <a:gd name="connsiteX3" fmla="*/ 166686 w 319088"/>
              <a:gd name="connsiteY3" fmla="*/ 421482 h 465138"/>
              <a:gd name="connsiteX4" fmla="*/ 152399 w 319088"/>
              <a:gd name="connsiteY4" fmla="*/ 421482 h 465138"/>
              <a:gd name="connsiteX5" fmla="*/ 145256 w 319088"/>
              <a:gd name="connsiteY5" fmla="*/ 414338 h 465138"/>
              <a:gd name="connsiteX6" fmla="*/ 152399 w 319088"/>
              <a:gd name="connsiteY6" fmla="*/ 407194 h 465138"/>
              <a:gd name="connsiteX7" fmla="*/ 290075 w 319088"/>
              <a:gd name="connsiteY7" fmla="*/ 392374 h 465138"/>
              <a:gd name="connsiteX8" fmla="*/ 28998 w 319088"/>
              <a:gd name="connsiteY8" fmla="*/ 392395 h 465138"/>
              <a:gd name="connsiteX9" fmla="*/ 28998 w 319088"/>
              <a:gd name="connsiteY9" fmla="*/ 421532 h 465138"/>
              <a:gd name="connsiteX10" fmla="*/ 43505 w 319088"/>
              <a:gd name="connsiteY10" fmla="*/ 436067 h 465138"/>
              <a:gd name="connsiteX11" fmla="*/ 275568 w 319088"/>
              <a:gd name="connsiteY11" fmla="*/ 436046 h 465138"/>
              <a:gd name="connsiteX12" fmla="*/ 290075 w 319088"/>
              <a:gd name="connsiteY12" fmla="*/ 421510 h 465138"/>
              <a:gd name="connsiteX13" fmla="*/ 290075 w 319088"/>
              <a:gd name="connsiteY13" fmla="*/ 392374 h 465138"/>
              <a:gd name="connsiteX14" fmla="*/ 290075 w 319088"/>
              <a:gd name="connsiteY14" fmla="*/ 87192 h 465138"/>
              <a:gd name="connsiteX15" fmla="*/ 28998 w 319088"/>
              <a:gd name="connsiteY15" fmla="*/ 87213 h 465138"/>
              <a:gd name="connsiteX16" fmla="*/ 28998 w 319088"/>
              <a:gd name="connsiteY16" fmla="*/ 377860 h 465138"/>
              <a:gd name="connsiteX17" fmla="*/ 290075 w 319088"/>
              <a:gd name="connsiteY17" fmla="*/ 377838 h 465138"/>
              <a:gd name="connsiteX18" fmla="*/ 290075 w 319088"/>
              <a:gd name="connsiteY18" fmla="*/ 87192 h 465138"/>
              <a:gd name="connsiteX19" fmla="*/ 137514 w 319088"/>
              <a:gd name="connsiteY19" fmla="*/ 43656 h 465138"/>
              <a:gd name="connsiteX20" fmla="*/ 181568 w 319088"/>
              <a:gd name="connsiteY20" fmla="*/ 43656 h 465138"/>
              <a:gd name="connsiteX21" fmla="*/ 188913 w 319088"/>
              <a:gd name="connsiteY21" fmla="*/ 50800 h 465138"/>
              <a:gd name="connsiteX22" fmla="*/ 181568 w 319088"/>
              <a:gd name="connsiteY22" fmla="*/ 57943 h 465138"/>
              <a:gd name="connsiteX23" fmla="*/ 137514 w 319088"/>
              <a:gd name="connsiteY23" fmla="*/ 57943 h 465138"/>
              <a:gd name="connsiteX24" fmla="*/ 130175 w 319088"/>
              <a:gd name="connsiteY24" fmla="*/ 50800 h 465138"/>
              <a:gd name="connsiteX25" fmla="*/ 137514 w 319088"/>
              <a:gd name="connsiteY25" fmla="*/ 43656 h 465138"/>
              <a:gd name="connsiteX26" fmla="*/ 275568 w 319088"/>
              <a:gd name="connsiteY26" fmla="*/ 29049 h 465138"/>
              <a:gd name="connsiteX27" fmla="*/ 43505 w 319088"/>
              <a:gd name="connsiteY27" fmla="*/ 29071 h 465138"/>
              <a:gd name="connsiteX28" fmla="*/ 28998 w 319088"/>
              <a:gd name="connsiteY28" fmla="*/ 43606 h 465138"/>
              <a:gd name="connsiteX29" fmla="*/ 28998 w 319088"/>
              <a:gd name="connsiteY29" fmla="*/ 72678 h 465138"/>
              <a:gd name="connsiteX30" fmla="*/ 290075 w 319088"/>
              <a:gd name="connsiteY30" fmla="*/ 72656 h 465138"/>
              <a:gd name="connsiteX31" fmla="*/ 290075 w 319088"/>
              <a:gd name="connsiteY31" fmla="*/ 43585 h 465138"/>
              <a:gd name="connsiteX32" fmla="*/ 275568 w 319088"/>
              <a:gd name="connsiteY32" fmla="*/ 29049 h 465138"/>
              <a:gd name="connsiteX33" fmla="*/ 43505 w 319088"/>
              <a:gd name="connsiteY33" fmla="*/ 0 h 465138"/>
              <a:gd name="connsiteX34" fmla="*/ 275568 w 319088"/>
              <a:gd name="connsiteY34" fmla="*/ 0 h 465138"/>
              <a:gd name="connsiteX35" fmla="*/ 319088 w 319088"/>
              <a:gd name="connsiteY35" fmla="*/ 43585 h 465138"/>
              <a:gd name="connsiteX36" fmla="*/ 319088 w 319088"/>
              <a:gd name="connsiteY36" fmla="*/ 421510 h 465138"/>
              <a:gd name="connsiteX37" fmla="*/ 275568 w 319088"/>
              <a:gd name="connsiteY37" fmla="*/ 465117 h 465138"/>
              <a:gd name="connsiteX38" fmla="*/ 43505 w 319088"/>
              <a:gd name="connsiteY38" fmla="*/ 465138 h 465138"/>
              <a:gd name="connsiteX39" fmla="*/ 0 w 319088"/>
              <a:gd name="connsiteY39" fmla="*/ 421532 h 465138"/>
              <a:gd name="connsiteX40" fmla="*/ 0 w 319088"/>
              <a:gd name="connsiteY40" fmla="*/ 43606 h 465138"/>
              <a:gd name="connsiteX41" fmla="*/ 43505 w 319088"/>
              <a:gd name="connsiteY41" fmla="*/ 0 h 465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19088" h="465138">
                <a:moveTo>
                  <a:pt x="152399" y="407194"/>
                </a:moveTo>
                <a:lnTo>
                  <a:pt x="166686" y="407194"/>
                </a:lnTo>
                <a:cubicBezTo>
                  <a:pt x="170622" y="407194"/>
                  <a:pt x="173831" y="410389"/>
                  <a:pt x="173831" y="414338"/>
                </a:cubicBezTo>
                <a:cubicBezTo>
                  <a:pt x="173831" y="418287"/>
                  <a:pt x="170622" y="421482"/>
                  <a:pt x="166686" y="421482"/>
                </a:cubicBezTo>
                <a:lnTo>
                  <a:pt x="152399" y="421482"/>
                </a:lnTo>
                <a:cubicBezTo>
                  <a:pt x="148437" y="421482"/>
                  <a:pt x="145256" y="418287"/>
                  <a:pt x="145256" y="414338"/>
                </a:cubicBezTo>
                <a:cubicBezTo>
                  <a:pt x="145256" y="410389"/>
                  <a:pt x="148437" y="407194"/>
                  <a:pt x="152399" y="407194"/>
                </a:cubicBezTo>
                <a:close/>
                <a:moveTo>
                  <a:pt x="290075" y="392374"/>
                </a:moveTo>
                <a:lnTo>
                  <a:pt x="28998" y="392395"/>
                </a:lnTo>
                <a:lnTo>
                  <a:pt x="28998" y="421532"/>
                </a:lnTo>
                <a:cubicBezTo>
                  <a:pt x="28998" y="429542"/>
                  <a:pt x="35484" y="436067"/>
                  <a:pt x="43505" y="436067"/>
                </a:cubicBezTo>
                <a:lnTo>
                  <a:pt x="275568" y="436046"/>
                </a:lnTo>
                <a:cubicBezTo>
                  <a:pt x="283560" y="436046"/>
                  <a:pt x="290075" y="429521"/>
                  <a:pt x="290075" y="421510"/>
                </a:cubicBezTo>
                <a:cubicBezTo>
                  <a:pt x="290075" y="421510"/>
                  <a:pt x="290075" y="392374"/>
                  <a:pt x="290075" y="392374"/>
                </a:cubicBezTo>
                <a:close/>
                <a:moveTo>
                  <a:pt x="290075" y="87192"/>
                </a:moveTo>
                <a:lnTo>
                  <a:pt x="28998" y="87213"/>
                </a:lnTo>
                <a:lnTo>
                  <a:pt x="28998" y="377860"/>
                </a:lnTo>
                <a:lnTo>
                  <a:pt x="290075" y="377838"/>
                </a:lnTo>
                <a:cubicBezTo>
                  <a:pt x="290075" y="377838"/>
                  <a:pt x="290075" y="87192"/>
                  <a:pt x="290075" y="87192"/>
                </a:cubicBezTo>
                <a:close/>
                <a:moveTo>
                  <a:pt x="137514" y="43656"/>
                </a:moveTo>
                <a:lnTo>
                  <a:pt x="181568" y="43656"/>
                </a:lnTo>
                <a:cubicBezTo>
                  <a:pt x="185615" y="43656"/>
                  <a:pt x="188913" y="46858"/>
                  <a:pt x="188913" y="50800"/>
                </a:cubicBezTo>
                <a:cubicBezTo>
                  <a:pt x="188913" y="54741"/>
                  <a:pt x="185615" y="57943"/>
                  <a:pt x="181568" y="57943"/>
                </a:cubicBezTo>
                <a:lnTo>
                  <a:pt x="137514" y="57943"/>
                </a:lnTo>
                <a:cubicBezTo>
                  <a:pt x="133443" y="57943"/>
                  <a:pt x="130175" y="54741"/>
                  <a:pt x="130175" y="50800"/>
                </a:cubicBezTo>
                <a:cubicBezTo>
                  <a:pt x="130175" y="46858"/>
                  <a:pt x="133443" y="43656"/>
                  <a:pt x="137514" y="43656"/>
                </a:cubicBezTo>
                <a:close/>
                <a:moveTo>
                  <a:pt x="275568" y="29049"/>
                </a:moveTo>
                <a:lnTo>
                  <a:pt x="43505" y="29071"/>
                </a:lnTo>
                <a:cubicBezTo>
                  <a:pt x="35484" y="29071"/>
                  <a:pt x="28998" y="35596"/>
                  <a:pt x="28998" y="43606"/>
                </a:cubicBezTo>
                <a:lnTo>
                  <a:pt x="28998" y="72678"/>
                </a:lnTo>
                <a:lnTo>
                  <a:pt x="290075" y="72656"/>
                </a:lnTo>
                <a:cubicBezTo>
                  <a:pt x="290075" y="72656"/>
                  <a:pt x="290075" y="43585"/>
                  <a:pt x="290075" y="43585"/>
                </a:cubicBezTo>
                <a:cubicBezTo>
                  <a:pt x="290075" y="35574"/>
                  <a:pt x="283560" y="29049"/>
                  <a:pt x="275568" y="29049"/>
                </a:cubicBezTo>
                <a:close/>
                <a:moveTo>
                  <a:pt x="43505" y="0"/>
                </a:moveTo>
                <a:lnTo>
                  <a:pt x="275568" y="0"/>
                </a:lnTo>
                <a:cubicBezTo>
                  <a:pt x="299588" y="0"/>
                  <a:pt x="319088" y="19510"/>
                  <a:pt x="319088" y="43585"/>
                </a:cubicBezTo>
                <a:lnTo>
                  <a:pt x="319088" y="421510"/>
                </a:lnTo>
                <a:cubicBezTo>
                  <a:pt x="319088" y="445607"/>
                  <a:pt x="299588" y="465117"/>
                  <a:pt x="275568" y="465117"/>
                </a:cubicBezTo>
                <a:lnTo>
                  <a:pt x="43505" y="465138"/>
                </a:lnTo>
                <a:cubicBezTo>
                  <a:pt x="19455" y="465138"/>
                  <a:pt x="0" y="445607"/>
                  <a:pt x="0" y="421532"/>
                </a:cubicBezTo>
                <a:lnTo>
                  <a:pt x="0" y="43606"/>
                </a:lnTo>
                <a:cubicBezTo>
                  <a:pt x="0" y="19531"/>
                  <a:pt x="19455" y="0"/>
                  <a:pt x="4350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9" name="powerpoint template design by DAJU_PPT正版来源小红书大橘PPT微信DAJU_PPT请勿抄袭搬运！盗版必究！"/>
          <p:cNvSpPr/>
          <p:nvPr/>
        </p:nvSpPr>
        <p:spPr bwMode="auto">
          <a:xfrm>
            <a:off x="4457023" y="4554537"/>
            <a:ext cx="406400" cy="465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057" y="6750"/>
                </a:moveTo>
                <a:lnTo>
                  <a:pt x="1542" y="6750"/>
                </a:lnTo>
                <a:lnTo>
                  <a:pt x="1542" y="4725"/>
                </a:lnTo>
                <a:lnTo>
                  <a:pt x="20057" y="4725"/>
                </a:lnTo>
                <a:cubicBezTo>
                  <a:pt x="20057" y="4725"/>
                  <a:pt x="20057" y="6750"/>
                  <a:pt x="20057" y="6750"/>
                </a:cubicBezTo>
                <a:close/>
                <a:moveTo>
                  <a:pt x="17485" y="10124"/>
                </a:moveTo>
                <a:lnTo>
                  <a:pt x="4113" y="10124"/>
                </a:lnTo>
                <a:lnTo>
                  <a:pt x="3857" y="8100"/>
                </a:lnTo>
                <a:lnTo>
                  <a:pt x="17742" y="8100"/>
                </a:lnTo>
                <a:cubicBezTo>
                  <a:pt x="17742" y="8100"/>
                  <a:pt x="17485" y="10124"/>
                  <a:pt x="17485" y="10124"/>
                </a:cubicBezTo>
                <a:close/>
                <a:moveTo>
                  <a:pt x="16542" y="17549"/>
                </a:moveTo>
                <a:lnTo>
                  <a:pt x="5057" y="17549"/>
                </a:lnTo>
                <a:lnTo>
                  <a:pt x="4199" y="10800"/>
                </a:lnTo>
                <a:lnTo>
                  <a:pt x="17399" y="10800"/>
                </a:lnTo>
                <a:cubicBezTo>
                  <a:pt x="17399" y="10800"/>
                  <a:pt x="16542" y="17549"/>
                  <a:pt x="16542" y="17549"/>
                </a:cubicBezTo>
                <a:close/>
                <a:moveTo>
                  <a:pt x="5400" y="20249"/>
                </a:moveTo>
                <a:lnTo>
                  <a:pt x="5142" y="18225"/>
                </a:lnTo>
                <a:lnTo>
                  <a:pt x="16456" y="18225"/>
                </a:lnTo>
                <a:lnTo>
                  <a:pt x="16200" y="20249"/>
                </a:lnTo>
                <a:cubicBezTo>
                  <a:pt x="16200" y="20249"/>
                  <a:pt x="5400" y="20249"/>
                  <a:pt x="5400" y="20249"/>
                </a:cubicBezTo>
                <a:close/>
                <a:moveTo>
                  <a:pt x="3857" y="1350"/>
                </a:moveTo>
                <a:lnTo>
                  <a:pt x="17742" y="1350"/>
                </a:lnTo>
                <a:lnTo>
                  <a:pt x="18514" y="3375"/>
                </a:lnTo>
                <a:lnTo>
                  <a:pt x="3085" y="3375"/>
                </a:lnTo>
                <a:cubicBezTo>
                  <a:pt x="3085" y="3375"/>
                  <a:pt x="3857" y="1350"/>
                  <a:pt x="3857" y="1350"/>
                </a:cubicBezTo>
                <a:close/>
                <a:moveTo>
                  <a:pt x="20143" y="3389"/>
                </a:moveTo>
                <a:lnTo>
                  <a:pt x="19205" y="922"/>
                </a:lnTo>
                <a:cubicBezTo>
                  <a:pt x="18996" y="371"/>
                  <a:pt x="18407" y="0"/>
                  <a:pt x="17742" y="0"/>
                </a:cubicBezTo>
                <a:lnTo>
                  <a:pt x="3857" y="0"/>
                </a:lnTo>
                <a:cubicBezTo>
                  <a:pt x="3192" y="0"/>
                  <a:pt x="2603" y="371"/>
                  <a:pt x="2393" y="922"/>
                </a:cubicBezTo>
                <a:lnTo>
                  <a:pt x="1448" y="3391"/>
                </a:lnTo>
                <a:cubicBezTo>
                  <a:pt x="643" y="3436"/>
                  <a:pt x="0" y="4008"/>
                  <a:pt x="0" y="4725"/>
                </a:cubicBezTo>
                <a:lnTo>
                  <a:pt x="0" y="6750"/>
                </a:lnTo>
                <a:cubicBezTo>
                  <a:pt x="0" y="7495"/>
                  <a:pt x="690" y="8100"/>
                  <a:pt x="1542" y="8100"/>
                </a:cubicBezTo>
                <a:lnTo>
                  <a:pt x="2340" y="8100"/>
                </a:lnTo>
                <a:cubicBezTo>
                  <a:pt x="2340" y="8150"/>
                  <a:pt x="2317" y="8198"/>
                  <a:pt x="2323" y="8249"/>
                </a:cubicBezTo>
                <a:lnTo>
                  <a:pt x="3866" y="20398"/>
                </a:lnTo>
                <a:cubicBezTo>
                  <a:pt x="3953" y="21082"/>
                  <a:pt x="4614" y="21599"/>
                  <a:pt x="5400" y="21599"/>
                </a:cubicBezTo>
                <a:lnTo>
                  <a:pt x="16200" y="21599"/>
                </a:lnTo>
                <a:cubicBezTo>
                  <a:pt x="16986" y="21599"/>
                  <a:pt x="17646" y="21082"/>
                  <a:pt x="17732" y="20398"/>
                </a:cubicBezTo>
                <a:lnTo>
                  <a:pt x="19275" y="8249"/>
                </a:lnTo>
                <a:cubicBezTo>
                  <a:pt x="19282" y="8198"/>
                  <a:pt x="19258" y="8150"/>
                  <a:pt x="19258" y="8100"/>
                </a:cubicBezTo>
                <a:lnTo>
                  <a:pt x="20057" y="8100"/>
                </a:lnTo>
                <a:cubicBezTo>
                  <a:pt x="20908" y="8100"/>
                  <a:pt x="21600" y="7495"/>
                  <a:pt x="21600" y="6750"/>
                </a:cubicBezTo>
                <a:lnTo>
                  <a:pt x="21600" y="4725"/>
                </a:lnTo>
                <a:cubicBezTo>
                  <a:pt x="21600" y="4006"/>
                  <a:pt x="20952" y="3431"/>
                  <a:pt x="20143" y="3389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0" name="powerpoint template design by DAJU_PPT正版来源小红书大橘PPT微信DAJU_PPT请勿抄袭搬运！盗版必究！"/>
          <p:cNvSpPr/>
          <p:nvPr/>
        </p:nvSpPr>
        <p:spPr bwMode="auto">
          <a:xfrm>
            <a:off x="3498966" y="4583906"/>
            <a:ext cx="464344" cy="406400"/>
          </a:xfrm>
          <a:custGeom>
            <a:avLst/>
            <a:gdLst>
              <a:gd name="connsiteX0" fmla="*/ 122498 w 464344"/>
              <a:gd name="connsiteY0" fmla="*/ 72451 h 406400"/>
              <a:gd name="connsiteX1" fmla="*/ 80037 w 464344"/>
              <a:gd name="connsiteY1" fmla="*/ 232027 h 406400"/>
              <a:gd name="connsiteX2" fmla="*/ 114683 w 464344"/>
              <a:gd name="connsiteY2" fmla="*/ 232027 h 406400"/>
              <a:gd name="connsiteX3" fmla="*/ 138817 w 464344"/>
              <a:gd name="connsiteY3" fmla="*/ 232027 h 406400"/>
              <a:gd name="connsiteX4" fmla="*/ 164794 w 464344"/>
              <a:gd name="connsiteY4" fmla="*/ 248058 h 406400"/>
              <a:gd name="connsiteX5" fmla="*/ 185818 w 464344"/>
              <a:gd name="connsiteY5" fmla="*/ 290059 h 406400"/>
              <a:gd name="connsiteX6" fmla="*/ 284081 w 464344"/>
              <a:gd name="connsiteY6" fmla="*/ 290059 h 406400"/>
              <a:gd name="connsiteX7" fmla="*/ 305106 w 464344"/>
              <a:gd name="connsiteY7" fmla="*/ 248058 h 406400"/>
              <a:gd name="connsiteX8" fmla="*/ 331082 w 464344"/>
              <a:gd name="connsiteY8" fmla="*/ 232027 h 406400"/>
              <a:gd name="connsiteX9" fmla="*/ 355216 w 464344"/>
              <a:gd name="connsiteY9" fmla="*/ 232027 h 406400"/>
              <a:gd name="connsiteX10" fmla="*/ 389862 w 464344"/>
              <a:gd name="connsiteY10" fmla="*/ 232027 h 406400"/>
              <a:gd name="connsiteX11" fmla="*/ 347402 w 464344"/>
              <a:gd name="connsiteY11" fmla="*/ 72451 h 406400"/>
              <a:gd name="connsiteX12" fmla="*/ 122498 w 464344"/>
              <a:gd name="connsiteY12" fmla="*/ 57943 h 406400"/>
              <a:gd name="connsiteX13" fmla="*/ 347402 w 464344"/>
              <a:gd name="connsiteY13" fmla="*/ 57943 h 406400"/>
              <a:gd name="connsiteX14" fmla="*/ 361435 w 464344"/>
              <a:gd name="connsiteY14" fmla="*/ 68715 h 406400"/>
              <a:gd name="connsiteX15" fmla="*/ 411479 w 464344"/>
              <a:gd name="connsiteY15" fmla="*/ 242811 h 406400"/>
              <a:gd name="connsiteX16" fmla="*/ 408946 w 464344"/>
              <a:gd name="connsiteY16" fmla="*/ 255373 h 406400"/>
              <a:gd name="connsiteX17" fmla="*/ 397430 w 464344"/>
              <a:gd name="connsiteY17" fmla="*/ 261043 h 406400"/>
              <a:gd name="connsiteX18" fmla="*/ 355216 w 464344"/>
              <a:gd name="connsiteY18" fmla="*/ 261043 h 406400"/>
              <a:gd name="connsiteX19" fmla="*/ 338650 w 464344"/>
              <a:gd name="connsiteY19" fmla="*/ 261043 h 406400"/>
              <a:gd name="connsiteX20" fmla="*/ 331082 w 464344"/>
              <a:gd name="connsiteY20" fmla="*/ 261043 h 406400"/>
              <a:gd name="connsiteX21" fmla="*/ 310058 w 464344"/>
              <a:gd name="connsiteY21" fmla="*/ 303056 h 406400"/>
              <a:gd name="connsiteX22" fmla="*/ 284081 w 464344"/>
              <a:gd name="connsiteY22" fmla="*/ 319075 h 406400"/>
              <a:gd name="connsiteX23" fmla="*/ 185818 w 464344"/>
              <a:gd name="connsiteY23" fmla="*/ 319075 h 406400"/>
              <a:gd name="connsiteX24" fmla="*/ 159842 w 464344"/>
              <a:gd name="connsiteY24" fmla="*/ 303056 h 406400"/>
              <a:gd name="connsiteX25" fmla="*/ 138817 w 464344"/>
              <a:gd name="connsiteY25" fmla="*/ 261043 h 406400"/>
              <a:gd name="connsiteX26" fmla="*/ 131250 w 464344"/>
              <a:gd name="connsiteY26" fmla="*/ 261043 h 406400"/>
              <a:gd name="connsiteX27" fmla="*/ 114683 w 464344"/>
              <a:gd name="connsiteY27" fmla="*/ 261043 h 406400"/>
              <a:gd name="connsiteX28" fmla="*/ 72470 w 464344"/>
              <a:gd name="connsiteY28" fmla="*/ 261043 h 406400"/>
              <a:gd name="connsiteX29" fmla="*/ 60954 w 464344"/>
              <a:gd name="connsiteY29" fmla="*/ 255373 h 406400"/>
              <a:gd name="connsiteX30" fmla="*/ 58404 w 464344"/>
              <a:gd name="connsiteY30" fmla="*/ 242811 h 406400"/>
              <a:gd name="connsiteX31" fmla="*/ 108465 w 464344"/>
              <a:gd name="connsiteY31" fmla="*/ 68715 h 406400"/>
              <a:gd name="connsiteX32" fmla="*/ 122498 w 464344"/>
              <a:gd name="connsiteY32" fmla="*/ 57943 h 406400"/>
              <a:gd name="connsiteX33" fmla="*/ 87065 w 464344"/>
              <a:gd name="connsiteY33" fmla="*/ 29012 h 406400"/>
              <a:gd name="connsiteX34" fmla="*/ 29000 w 464344"/>
              <a:gd name="connsiteY34" fmla="*/ 246738 h 406400"/>
              <a:gd name="connsiteX35" fmla="*/ 29000 w 464344"/>
              <a:gd name="connsiteY35" fmla="*/ 348338 h 406400"/>
              <a:gd name="connsiteX36" fmla="*/ 58022 w 464344"/>
              <a:gd name="connsiteY36" fmla="*/ 377369 h 406400"/>
              <a:gd name="connsiteX37" fmla="*/ 406280 w 464344"/>
              <a:gd name="connsiteY37" fmla="*/ 377369 h 406400"/>
              <a:gd name="connsiteX38" fmla="*/ 435301 w 464344"/>
              <a:gd name="connsiteY38" fmla="*/ 348338 h 406400"/>
              <a:gd name="connsiteX39" fmla="*/ 435301 w 464344"/>
              <a:gd name="connsiteY39" fmla="*/ 246738 h 406400"/>
              <a:gd name="connsiteX40" fmla="*/ 377258 w 464344"/>
              <a:gd name="connsiteY40" fmla="*/ 29012 h 406400"/>
              <a:gd name="connsiteX41" fmla="*/ 87043 w 464344"/>
              <a:gd name="connsiteY41" fmla="*/ 0 h 406400"/>
              <a:gd name="connsiteX42" fmla="*/ 232172 w 464344"/>
              <a:gd name="connsiteY42" fmla="*/ 0 h 406400"/>
              <a:gd name="connsiteX43" fmla="*/ 377258 w 464344"/>
              <a:gd name="connsiteY43" fmla="*/ 0 h 406400"/>
              <a:gd name="connsiteX44" fmla="*/ 405162 w 464344"/>
              <a:gd name="connsiteY44" fmla="*/ 21016 h 406400"/>
              <a:gd name="connsiteX45" fmla="*/ 463226 w 464344"/>
              <a:gd name="connsiteY45" fmla="*/ 238817 h 406400"/>
              <a:gd name="connsiteX46" fmla="*/ 464344 w 464344"/>
              <a:gd name="connsiteY46" fmla="*/ 246738 h 406400"/>
              <a:gd name="connsiteX47" fmla="*/ 464344 w 464344"/>
              <a:gd name="connsiteY47" fmla="*/ 348338 h 406400"/>
              <a:gd name="connsiteX48" fmla="*/ 406280 w 464344"/>
              <a:gd name="connsiteY48" fmla="*/ 406400 h 406400"/>
              <a:gd name="connsiteX49" fmla="*/ 58022 w 464344"/>
              <a:gd name="connsiteY49" fmla="*/ 406400 h 406400"/>
              <a:gd name="connsiteX50" fmla="*/ 0 w 464344"/>
              <a:gd name="connsiteY50" fmla="*/ 348338 h 406400"/>
              <a:gd name="connsiteX51" fmla="*/ 0 w 464344"/>
              <a:gd name="connsiteY51" fmla="*/ 246738 h 406400"/>
              <a:gd name="connsiteX52" fmla="*/ 1096 w 464344"/>
              <a:gd name="connsiteY52" fmla="*/ 238817 h 406400"/>
              <a:gd name="connsiteX53" fmla="*/ 59161 w 464344"/>
              <a:gd name="connsiteY53" fmla="*/ 21016 h 406400"/>
              <a:gd name="connsiteX54" fmla="*/ 87043 w 464344"/>
              <a:gd name="connsiteY54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464344" h="406400">
                <a:moveTo>
                  <a:pt x="122498" y="72451"/>
                </a:moveTo>
                <a:lnTo>
                  <a:pt x="80037" y="232027"/>
                </a:lnTo>
                <a:lnTo>
                  <a:pt x="114683" y="232027"/>
                </a:lnTo>
                <a:lnTo>
                  <a:pt x="138817" y="232027"/>
                </a:lnTo>
                <a:cubicBezTo>
                  <a:pt x="149872" y="232027"/>
                  <a:pt x="159842" y="238169"/>
                  <a:pt x="164794" y="248058"/>
                </a:cubicBezTo>
                <a:lnTo>
                  <a:pt x="185818" y="290059"/>
                </a:lnTo>
                <a:lnTo>
                  <a:pt x="284081" y="290059"/>
                </a:lnTo>
                <a:lnTo>
                  <a:pt x="305106" y="248058"/>
                </a:lnTo>
                <a:cubicBezTo>
                  <a:pt x="310058" y="238169"/>
                  <a:pt x="320027" y="232027"/>
                  <a:pt x="331082" y="232027"/>
                </a:cubicBezTo>
                <a:lnTo>
                  <a:pt x="355216" y="232027"/>
                </a:lnTo>
                <a:cubicBezTo>
                  <a:pt x="355216" y="232027"/>
                  <a:pt x="389862" y="232027"/>
                  <a:pt x="389862" y="232027"/>
                </a:cubicBezTo>
                <a:lnTo>
                  <a:pt x="347402" y="72451"/>
                </a:lnTo>
                <a:close/>
                <a:moveTo>
                  <a:pt x="122498" y="57943"/>
                </a:moveTo>
                <a:lnTo>
                  <a:pt x="347402" y="57943"/>
                </a:lnTo>
                <a:cubicBezTo>
                  <a:pt x="353982" y="57943"/>
                  <a:pt x="359740" y="62368"/>
                  <a:pt x="361435" y="68715"/>
                </a:cubicBezTo>
                <a:lnTo>
                  <a:pt x="411479" y="242811"/>
                </a:lnTo>
                <a:cubicBezTo>
                  <a:pt x="412631" y="247164"/>
                  <a:pt x="411693" y="251806"/>
                  <a:pt x="408946" y="255373"/>
                </a:cubicBezTo>
                <a:cubicBezTo>
                  <a:pt x="406198" y="258939"/>
                  <a:pt x="401937" y="261043"/>
                  <a:pt x="397430" y="261043"/>
                </a:cubicBezTo>
                <a:lnTo>
                  <a:pt x="355216" y="261043"/>
                </a:lnTo>
                <a:lnTo>
                  <a:pt x="338650" y="261043"/>
                </a:lnTo>
                <a:lnTo>
                  <a:pt x="331082" y="261043"/>
                </a:lnTo>
                <a:lnTo>
                  <a:pt x="310058" y="303056"/>
                </a:lnTo>
                <a:cubicBezTo>
                  <a:pt x="305139" y="312873"/>
                  <a:pt x="295087" y="319075"/>
                  <a:pt x="284081" y="319075"/>
                </a:cubicBezTo>
                <a:lnTo>
                  <a:pt x="185818" y="319075"/>
                </a:lnTo>
                <a:cubicBezTo>
                  <a:pt x="174812" y="319075"/>
                  <a:pt x="164761" y="312873"/>
                  <a:pt x="159842" y="303056"/>
                </a:cubicBezTo>
                <a:lnTo>
                  <a:pt x="138817" y="261043"/>
                </a:lnTo>
                <a:lnTo>
                  <a:pt x="131250" y="261043"/>
                </a:lnTo>
                <a:lnTo>
                  <a:pt x="114683" y="261043"/>
                </a:lnTo>
                <a:lnTo>
                  <a:pt x="72470" y="261043"/>
                </a:lnTo>
                <a:cubicBezTo>
                  <a:pt x="67962" y="261043"/>
                  <a:pt x="63701" y="258939"/>
                  <a:pt x="60954" y="255373"/>
                </a:cubicBezTo>
                <a:cubicBezTo>
                  <a:pt x="58206" y="251806"/>
                  <a:pt x="57285" y="247164"/>
                  <a:pt x="58404" y="242811"/>
                </a:cubicBezTo>
                <a:lnTo>
                  <a:pt x="108465" y="68715"/>
                </a:lnTo>
                <a:cubicBezTo>
                  <a:pt x="110159" y="62368"/>
                  <a:pt x="115917" y="57943"/>
                  <a:pt x="122498" y="57943"/>
                </a:cubicBezTo>
                <a:close/>
                <a:moveTo>
                  <a:pt x="87065" y="29012"/>
                </a:moveTo>
                <a:lnTo>
                  <a:pt x="29000" y="246738"/>
                </a:lnTo>
                <a:lnTo>
                  <a:pt x="29000" y="348338"/>
                </a:lnTo>
                <a:cubicBezTo>
                  <a:pt x="29000" y="364349"/>
                  <a:pt x="42027" y="377369"/>
                  <a:pt x="58022" y="377369"/>
                </a:cubicBezTo>
                <a:lnTo>
                  <a:pt x="406280" y="377369"/>
                </a:lnTo>
                <a:cubicBezTo>
                  <a:pt x="422295" y="377369"/>
                  <a:pt x="435301" y="364349"/>
                  <a:pt x="435301" y="348338"/>
                </a:cubicBezTo>
                <a:cubicBezTo>
                  <a:pt x="435301" y="348338"/>
                  <a:pt x="435301" y="246738"/>
                  <a:pt x="435301" y="246738"/>
                </a:cubicBezTo>
                <a:lnTo>
                  <a:pt x="377258" y="29012"/>
                </a:lnTo>
                <a:close/>
                <a:moveTo>
                  <a:pt x="87043" y="0"/>
                </a:moveTo>
                <a:lnTo>
                  <a:pt x="232172" y="0"/>
                </a:lnTo>
                <a:lnTo>
                  <a:pt x="377258" y="0"/>
                </a:lnTo>
                <a:cubicBezTo>
                  <a:pt x="390178" y="0"/>
                  <a:pt x="401636" y="8655"/>
                  <a:pt x="405162" y="21016"/>
                </a:cubicBezTo>
                <a:lnTo>
                  <a:pt x="463226" y="238817"/>
                </a:lnTo>
                <a:cubicBezTo>
                  <a:pt x="463957" y="241488"/>
                  <a:pt x="464344" y="244141"/>
                  <a:pt x="464344" y="246738"/>
                </a:cubicBezTo>
                <a:lnTo>
                  <a:pt x="464344" y="348338"/>
                </a:lnTo>
                <a:cubicBezTo>
                  <a:pt x="464344" y="380398"/>
                  <a:pt x="438354" y="406400"/>
                  <a:pt x="406280" y="406400"/>
                </a:cubicBezTo>
                <a:lnTo>
                  <a:pt x="58022" y="406400"/>
                </a:lnTo>
                <a:cubicBezTo>
                  <a:pt x="25969" y="406400"/>
                  <a:pt x="0" y="380398"/>
                  <a:pt x="0" y="348338"/>
                </a:cubicBezTo>
                <a:lnTo>
                  <a:pt x="0" y="246738"/>
                </a:lnTo>
                <a:cubicBezTo>
                  <a:pt x="0" y="244141"/>
                  <a:pt x="365" y="241488"/>
                  <a:pt x="1096" y="238817"/>
                </a:cubicBezTo>
                <a:lnTo>
                  <a:pt x="59161" y="21016"/>
                </a:lnTo>
                <a:cubicBezTo>
                  <a:pt x="62687" y="8655"/>
                  <a:pt x="74145" y="0"/>
                  <a:pt x="87043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1" name="powerpoint template design by DAJU_PPT正版来源小红书大橘PPT微信DAJU_PPT请勿抄袭搬运！盗版必究！"/>
          <p:cNvSpPr/>
          <p:nvPr/>
        </p:nvSpPr>
        <p:spPr bwMode="auto">
          <a:xfrm>
            <a:off x="2569485" y="4583906"/>
            <a:ext cx="464344" cy="406400"/>
          </a:xfrm>
          <a:custGeom>
            <a:avLst/>
            <a:gdLst>
              <a:gd name="connsiteX0" fmla="*/ 232459 w 464344"/>
              <a:gd name="connsiteY0" fmla="*/ 72231 h 406400"/>
              <a:gd name="connsiteX1" fmla="*/ 239713 w 464344"/>
              <a:gd name="connsiteY1" fmla="*/ 79534 h 406400"/>
              <a:gd name="connsiteX2" fmla="*/ 232459 w 464344"/>
              <a:gd name="connsiteY2" fmla="*/ 86836 h 406400"/>
              <a:gd name="connsiteX3" fmla="*/ 87518 w 464344"/>
              <a:gd name="connsiteY3" fmla="*/ 174467 h 406400"/>
              <a:gd name="connsiteX4" fmla="*/ 80271 w 464344"/>
              <a:gd name="connsiteY4" fmla="*/ 181769 h 406400"/>
              <a:gd name="connsiteX5" fmla="*/ 73025 w 464344"/>
              <a:gd name="connsiteY5" fmla="*/ 174467 h 406400"/>
              <a:gd name="connsiteX6" fmla="*/ 232459 w 464344"/>
              <a:gd name="connsiteY6" fmla="*/ 72231 h 406400"/>
              <a:gd name="connsiteX7" fmla="*/ 232172 w 464344"/>
              <a:gd name="connsiteY7" fmla="*/ 29013 h 406400"/>
              <a:gd name="connsiteX8" fmla="*/ 29000 w 464344"/>
              <a:gd name="connsiteY8" fmla="*/ 174169 h 406400"/>
              <a:gd name="connsiteX9" fmla="*/ 114882 w 464344"/>
              <a:gd name="connsiteY9" fmla="*/ 292382 h 406400"/>
              <a:gd name="connsiteX10" fmla="*/ 130704 w 464344"/>
              <a:gd name="connsiteY10" fmla="*/ 318234 h 406400"/>
              <a:gd name="connsiteX11" fmla="*/ 130575 w 464344"/>
              <a:gd name="connsiteY11" fmla="*/ 320906 h 406400"/>
              <a:gd name="connsiteX12" fmla="*/ 120192 w 464344"/>
              <a:gd name="connsiteY12" fmla="*/ 363465 h 406400"/>
              <a:gd name="connsiteX13" fmla="*/ 164950 w 464344"/>
              <a:gd name="connsiteY13" fmla="*/ 326607 h 406400"/>
              <a:gd name="connsiteX14" fmla="*/ 187372 w 464344"/>
              <a:gd name="connsiteY14" fmla="*/ 315976 h 406400"/>
              <a:gd name="connsiteX15" fmla="*/ 191585 w 464344"/>
              <a:gd name="connsiteY15" fmla="*/ 316296 h 406400"/>
              <a:gd name="connsiteX16" fmla="*/ 232172 w 464344"/>
              <a:gd name="connsiteY16" fmla="*/ 319306 h 406400"/>
              <a:gd name="connsiteX17" fmla="*/ 435301 w 464344"/>
              <a:gd name="connsiteY17" fmla="*/ 174169 h 406400"/>
              <a:gd name="connsiteX18" fmla="*/ 232172 w 464344"/>
              <a:gd name="connsiteY18" fmla="*/ 29013 h 406400"/>
              <a:gd name="connsiteX19" fmla="*/ 232172 w 464344"/>
              <a:gd name="connsiteY19" fmla="*/ 0 h 406400"/>
              <a:gd name="connsiteX20" fmla="*/ 464344 w 464344"/>
              <a:gd name="connsiteY20" fmla="*/ 174169 h 406400"/>
              <a:gd name="connsiteX21" fmla="*/ 232172 w 464344"/>
              <a:gd name="connsiteY21" fmla="*/ 348338 h 406400"/>
              <a:gd name="connsiteX22" fmla="*/ 187372 w 464344"/>
              <a:gd name="connsiteY22" fmla="*/ 345026 h 406400"/>
              <a:gd name="connsiteX23" fmla="*/ 89386 w 464344"/>
              <a:gd name="connsiteY23" fmla="*/ 406212 h 406400"/>
              <a:gd name="connsiteX24" fmla="*/ 85689 w 464344"/>
              <a:gd name="connsiteY24" fmla="*/ 406400 h 406400"/>
              <a:gd name="connsiteX25" fmla="*/ 72532 w 464344"/>
              <a:gd name="connsiteY25" fmla="*/ 393230 h 406400"/>
              <a:gd name="connsiteX26" fmla="*/ 73629 w 464344"/>
              <a:gd name="connsiteY26" fmla="*/ 388056 h 406400"/>
              <a:gd name="connsiteX27" fmla="*/ 73586 w 464344"/>
              <a:gd name="connsiteY27" fmla="*/ 388056 h 406400"/>
              <a:gd name="connsiteX28" fmla="*/ 101554 w 464344"/>
              <a:gd name="connsiteY28" fmla="*/ 319306 h 406400"/>
              <a:gd name="connsiteX29" fmla="*/ 101683 w 464344"/>
              <a:gd name="connsiteY29" fmla="*/ 318234 h 406400"/>
              <a:gd name="connsiteX30" fmla="*/ 0 w 464344"/>
              <a:gd name="connsiteY30" fmla="*/ 174169 h 406400"/>
              <a:gd name="connsiteX31" fmla="*/ 232172 w 464344"/>
              <a:gd name="connsiteY31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64344" h="406400">
                <a:moveTo>
                  <a:pt x="232459" y="72231"/>
                </a:moveTo>
                <a:cubicBezTo>
                  <a:pt x="236464" y="72231"/>
                  <a:pt x="239713" y="75502"/>
                  <a:pt x="239713" y="79534"/>
                </a:cubicBezTo>
                <a:cubicBezTo>
                  <a:pt x="239713" y="83560"/>
                  <a:pt x="236464" y="86836"/>
                  <a:pt x="232459" y="86836"/>
                </a:cubicBezTo>
                <a:cubicBezTo>
                  <a:pt x="155250" y="86836"/>
                  <a:pt x="87518" y="127791"/>
                  <a:pt x="87518" y="174467"/>
                </a:cubicBezTo>
                <a:cubicBezTo>
                  <a:pt x="87518" y="178493"/>
                  <a:pt x="84269" y="181769"/>
                  <a:pt x="80271" y="181769"/>
                </a:cubicBezTo>
                <a:cubicBezTo>
                  <a:pt x="76266" y="181769"/>
                  <a:pt x="73025" y="178493"/>
                  <a:pt x="73025" y="174467"/>
                </a:cubicBezTo>
                <a:cubicBezTo>
                  <a:pt x="73025" y="119054"/>
                  <a:pt x="146036" y="72231"/>
                  <a:pt x="232459" y="72231"/>
                </a:cubicBezTo>
                <a:close/>
                <a:moveTo>
                  <a:pt x="232172" y="29013"/>
                </a:moveTo>
                <a:cubicBezTo>
                  <a:pt x="120128" y="29013"/>
                  <a:pt x="29000" y="94131"/>
                  <a:pt x="29000" y="174169"/>
                </a:cubicBezTo>
                <a:cubicBezTo>
                  <a:pt x="29000" y="220717"/>
                  <a:pt x="61117" y="264913"/>
                  <a:pt x="114882" y="292382"/>
                </a:cubicBezTo>
                <a:cubicBezTo>
                  <a:pt x="124599" y="297331"/>
                  <a:pt x="130704" y="307321"/>
                  <a:pt x="130704" y="318234"/>
                </a:cubicBezTo>
                <a:cubicBezTo>
                  <a:pt x="130704" y="319024"/>
                  <a:pt x="130661" y="319965"/>
                  <a:pt x="130575" y="320906"/>
                </a:cubicBezTo>
                <a:cubicBezTo>
                  <a:pt x="130274" y="335901"/>
                  <a:pt x="125846" y="350483"/>
                  <a:pt x="120192" y="363465"/>
                </a:cubicBezTo>
                <a:cubicBezTo>
                  <a:pt x="141088" y="351028"/>
                  <a:pt x="158737" y="334170"/>
                  <a:pt x="164950" y="326607"/>
                </a:cubicBezTo>
                <a:cubicBezTo>
                  <a:pt x="170496" y="319833"/>
                  <a:pt x="178751" y="315976"/>
                  <a:pt x="187372" y="315976"/>
                </a:cubicBezTo>
                <a:cubicBezTo>
                  <a:pt x="188769" y="315976"/>
                  <a:pt x="190188" y="316089"/>
                  <a:pt x="191585" y="316296"/>
                </a:cubicBezTo>
                <a:cubicBezTo>
                  <a:pt x="205214" y="318309"/>
                  <a:pt x="218865" y="319306"/>
                  <a:pt x="232172" y="319306"/>
                </a:cubicBezTo>
                <a:cubicBezTo>
                  <a:pt x="344195" y="319306"/>
                  <a:pt x="435301" y="254188"/>
                  <a:pt x="435301" y="174169"/>
                </a:cubicBezTo>
                <a:cubicBezTo>
                  <a:pt x="435301" y="94131"/>
                  <a:pt x="344195" y="29013"/>
                  <a:pt x="232172" y="29013"/>
                </a:cubicBezTo>
                <a:close/>
                <a:moveTo>
                  <a:pt x="232172" y="0"/>
                </a:moveTo>
                <a:cubicBezTo>
                  <a:pt x="360383" y="0"/>
                  <a:pt x="464344" y="77969"/>
                  <a:pt x="464344" y="174169"/>
                </a:cubicBezTo>
                <a:cubicBezTo>
                  <a:pt x="464344" y="270350"/>
                  <a:pt x="360383" y="348338"/>
                  <a:pt x="232172" y="348338"/>
                </a:cubicBezTo>
                <a:cubicBezTo>
                  <a:pt x="216823" y="348338"/>
                  <a:pt x="201882" y="347152"/>
                  <a:pt x="187372" y="345026"/>
                </a:cubicBezTo>
                <a:cubicBezTo>
                  <a:pt x="177461" y="357087"/>
                  <a:pt x="134746" y="398780"/>
                  <a:pt x="89386" y="406212"/>
                </a:cubicBezTo>
                <a:cubicBezTo>
                  <a:pt x="89451" y="406024"/>
                  <a:pt x="87043" y="406400"/>
                  <a:pt x="85689" y="406400"/>
                </a:cubicBezTo>
                <a:cubicBezTo>
                  <a:pt x="78423" y="406400"/>
                  <a:pt x="72532" y="400511"/>
                  <a:pt x="72532" y="393230"/>
                </a:cubicBezTo>
                <a:cubicBezTo>
                  <a:pt x="72532" y="391386"/>
                  <a:pt x="72941" y="389636"/>
                  <a:pt x="73629" y="388056"/>
                </a:cubicBezTo>
                <a:lnTo>
                  <a:pt x="73586" y="388056"/>
                </a:lnTo>
                <a:cubicBezTo>
                  <a:pt x="82142" y="373343"/>
                  <a:pt x="101554" y="345327"/>
                  <a:pt x="101554" y="319306"/>
                </a:cubicBezTo>
                <a:cubicBezTo>
                  <a:pt x="101554" y="318893"/>
                  <a:pt x="101683" y="318629"/>
                  <a:pt x="101683" y="318234"/>
                </a:cubicBezTo>
                <a:cubicBezTo>
                  <a:pt x="40308" y="286889"/>
                  <a:pt x="0" y="234057"/>
                  <a:pt x="0" y="174169"/>
                </a:cubicBezTo>
                <a:cubicBezTo>
                  <a:pt x="0" y="77969"/>
                  <a:pt x="103940" y="0"/>
                  <a:pt x="23217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2" name="powerpoint template design by DAJU_PPT正版来源小红书大橘PPT微信DAJU_PPT请勿抄袭搬运！盗版必究！"/>
          <p:cNvSpPr/>
          <p:nvPr/>
        </p:nvSpPr>
        <p:spPr bwMode="auto">
          <a:xfrm>
            <a:off x="1640798" y="4641849"/>
            <a:ext cx="463529" cy="290500"/>
          </a:xfrm>
          <a:custGeom>
            <a:avLst/>
            <a:gdLst>
              <a:gd name="connsiteX0" fmla="*/ 232398 w 463529"/>
              <a:gd name="connsiteY0" fmla="*/ 87313 h 290500"/>
              <a:gd name="connsiteX1" fmla="*/ 239709 w 463529"/>
              <a:gd name="connsiteY1" fmla="*/ 94548 h 290500"/>
              <a:gd name="connsiteX2" fmla="*/ 232398 w 463529"/>
              <a:gd name="connsiteY2" fmla="*/ 101771 h 290500"/>
              <a:gd name="connsiteX3" fmla="*/ 232398 w 463529"/>
              <a:gd name="connsiteY3" fmla="*/ 101786 h 290500"/>
              <a:gd name="connsiteX4" fmla="*/ 188468 w 463529"/>
              <a:gd name="connsiteY4" fmla="*/ 145163 h 290500"/>
              <a:gd name="connsiteX5" fmla="*/ 181157 w 463529"/>
              <a:gd name="connsiteY5" fmla="*/ 152401 h 290500"/>
              <a:gd name="connsiteX6" fmla="*/ 173831 w 463529"/>
              <a:gd name="connsiteY6" fmla="*/ 145163 h 290500"/>
              <a:gd name="connsiteX7" fmla="*/ 232313 w 463529"/>
              <a:gd name="connsiteY7" fmla="*/ 87325 h 290500"/>
              <a:gd name="connsiteX8" fmla="*/ 232398 w 463529"/>
              <a:gd name="connsiteY8" fmla="*/ 87313 h 290500"/>
              <a:gd name="connsiteX9" fmla="*/ 231775 w 463529"/>
              <a:gd name="connsiteY9" fmla="*/ 58163 h 290500"/>
              <a:gd name="connsiteX10" fmla="*/ 144681 w 463529"/>
              <a:gd name="connsiteY10" fmla="*/ 145257 h 290500"/>
              <a:gd name="connsiteX11" fmla="*/ 231775 w 463529"/>
              <a:gd name="connsiteY11" fmla="*/ 232342 h 290500"/>
              <a:gd name="connsiteX12" fmla="*/ 318859 w 463529"/>
              <a:gd name="connsiteY12" fmla="*/ 145257 h 290500"/>
              <a:gd name="connsiteX13" fmla="*/ 231775 w 463529"/>
              <a:gd name="connsiteY13" fmla="*/ 58163 h 290500"/>
              <a:gd name="connsiteX14" fmla="*/ 231775 w 463529"/>
              <a:gd name="connsiteY14" fmla="*/ 43657 h 290500"/>
              <a:gd name="connsiteX15" fmla="*/ 333366 w 463529"/>
              <a:gd name="connsiteY15" fmla="*/ 145257 h 290500"/>
              <a:gd name="connsiteX16" fmla="*/ 231775 w 463529"/>
              <a:gd name="connsiteY16" fmla="*/ 246857 h 290500"/>
              <a:gd name="connsiteX17" fmla="*/ 130175 w 463529"/>
              <a:gd name="connsiteY17" fmla="*/ 145257 h 290500"/>
              <a:gd name="connsiteX18" fmla="*/ 231775 w 463529"/>
              <a:gd name="connsiteY18" fmla="*/ 43657 h 290500"/>
              <a:gd name="connsiteX19" fmla="*/ 231775 w 463529"/>
              <a:gd name="connsiteY19" fmla="*/ 29065 h 290500"/>
              <a:gd name="connsiteX20" fmla="*/ 30839 w 463529"/>
              <a:gd name="connsiteY20" fmla="*/ 145216 h 290500"/>
              <a:gd name="connsiteX21" fmla="*/ 231775 w 463529"/>
              <a:gd name="connsiteY21" fmla="*/ 261435 h 290500"/>
              <a:gd name="connsiteX22" fmla="*/ 432690 w 463529"/>
              <a:gd name="connsiteY22" fmla="*/ 145284 h 290500"/>
              <a:gd name="connsiteX23" fmla="*/ 231775 w 463529"/>
              <a:gd name="connsiteY23" fmla="*/ 29065 h 290500"/>
              <a:gd name="connsiteX24" fmla="*/ 231775 w 463529"/>
              <a:gd name="connsiteY24" fmla="*/ 0 h 290500"/>
              <a:gd name="connsiteX25" fmla="*/ 462048 w 463529"/>
              <a:gd name="connsiteY25" fmla="*/ 138492 h 290500"/>
              <a:gd name="connsiteX26" fmla="*/ 462348 w 463529"/>
              <a:gd name="connsiteY26" fmla="*/ 139581 h 290500"/>
              <a:gd name="connsiteX27" fmla="*/ 462735 w 463529"/>
              <a:gd name="connsiteY27" fmla="*/ 140186 h 290500"/>
              <a:gd name="connsiteX28" fmla="*/ 463035 w 463529"/>
              <a:gd name="connsiteY28" fmla="*/ 142042 h 290500"/>
              <a:gd name="connsiteX29" fmla="*/ 463529 w 463529"/>
              <a:gd name="connsiteY29" fmla="*/ 145297 h 290500"/>
              <a:gd name="connsiteX30" fmla="*/ 463035 w 463529"/>
              <a:gd name="connsiteY30" fmla="*/ 148538 h 290500"/>
              <a:gd name="connsiteX31" fmla="*/ 462735 w 463529"/>
              <a:gd name="connsiteY31" fmla="*/ 150408 h 290500"/>
              <a:gd name="connsiteX32" fmla="*/ 462348 w 463529"/>
              <a:gd name="connsiteY32" fmla="*/ 151013 h 290500"/>
              <a:gd name="connsiteX33" fmla="*/ 462048 w 463529"/>
              <a:gd name="connsiteY33" fmla="*/ 152103 h 290500"/>
              <a:gd name="connsiteX34" fmla="*/ 231775 w 463529"/>
              <a:gd name="connsiteY34" fmla="*/ 290500 h 290500"/>
              <a:gd name="connsiteX35" fmla="*/ 1481 w 463529"/>
              <a:gd name="connsiteY35" fmla="*/ 152008 h 290500"/>
              <a:gd name="connsiteX36" fmla="*/ 1180 w 463529"/>
              <a:gd name="connsiteY36" fmla="*/ 150906 h 290500"/>
              <a:gd name="connsiteX37" fmla="*/ 794 w 463529"/>
              <a:gd name="connsiteY37" fmla="*/ 150300 h 290500"/>
              <a:gd name="connsiteX38" fmla="*/ 515 w 463529"/>
              <a:gd name="connsiteY38" fmla="*/ 148458 h 290500"/>
              <a:gd name="connsiteX39" fmla="*/ 0 w 463529"/>
              <a:gd name="connsiteY39" fmla="*/ 145203 h 290500"/>
              <a:gd name="connsiteX40" fmla="*/ 515 w 463529"/>
              <a:gd name="connsiteY40" fmla="*/ 141948 h 290500"/>
              <a:gd name="connsiteX41" fmla="*/ 794 w 463529"/>
              <a:gd name="connsiteY41" fmla="*/ 140079 h 290500"/>
              <a:gd name="connsiteX42" fmla="*/ 1180 w 463529"/>
              <a:gd name="connsiteY42" fmla="*/ 139473 h 290500"/>
              <a:gd name="connsiteX43" fmla="*/ 1481 w 463529"/>
              <a:gd name="connsiteY43" fmla="*/ 138397 h 290500"/>
              <a:gd name="connsiteX44" fmla="*/ 231775 w 463529"/>
              <a:gd name="connsiteY44" fmla="*/ 0 h 2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63529" h="290500">
                <a:moveTo>
                  <a:pt x="232398" y="87313"/>
                </a:moveTo>
                <a:cubicBezTo>
                  <a:pt x="236427" y="87313"/>
                  <a:pt x="239709" y="90556"/>
                  <a:pt x="239709" y="94548"/>
                </a:cubicBezTo>
                <a:cubicBezTo>
                  <a:pt x="239709" y="98526"/>
                  <a:pt x="236427" y="101771"/>
                  <a:pt x="232398" y="101771"/>
                </a:cubicBezTo>
                <a:lnTo>
                  <a:pt x="232398" y="101786"/>
                </a:lnTo>
                <a:cubicBezTo>
                  <a:pt x="208181" y="101786"/>
                  <a:pt x="188468" y="121249"/>
                  <a:pt x="188468" y="145163"/>
                </a:cubicBezTo>
                <a:cubicBezTo>
                  <a:pt x="188468" y="149156"/>
                  <a:pt x="185183" y="152401"/>
                  <a:pt x="181157" y="152401"/>
                </a:cubicBezTo>
                <a:cubicBezTo>
                  <a:pt x="177113" y="152401"/>
                  <a:pt x="173831" y="149156"/>
                  <a:pt x="173831" y="145163"/>
                </a:cubicBezTo>
                <a:cubicBezTo>
                  <a:pt x="173831" y="113249"/>
                  <a:pt x="200016" y="87383"/>
                  <a:pt x="232313" y="87325"/>
                </a:cubicBezTo>
                <a:cubicBezTo>
                  <a:pt x="232340" y="87325"/>
                  <a:pt x="232371" y="87313"/>
                  <a:pt x="232398" y="87313"/>
                </a:cubicBezTo>
                <a:close/>
                <a:moveTo>
                  <a:pt x="231775" y="58163"/>
                </a:moveTo>
                <a:cubicBezTo>
                  <a:pt x="183741" y="58163"/>
                  <a:pt x="144681" y="97223"/>
                  <a:pt x="144681" y="145257"/>
                </a:cubicBezTo>
                <a:cubicBezTo>
                  <a:pt x="144681" y="193282"/>
                  <a:pt x="183741" y="232342"/>
                  <a:pt x="231775" y="232342"/>
                </a:cubicBezTo>
                <a:cubicBezTo>
                  <a:pt x="279800" y="232342"/>
                  <a:pt x="318859" y="193282"/>
                  <a:pt x="318859" y="145257"/>
                </a:cubicBezTo>
                <a:cubicBezTo>
                  <a:pt x="318859" y="97223"/>
                  <a:pt x="279800" y="58163"/>
                  <a:pt x="231775" y="58163"/>
                </a:cubicBezTo>
                <a:close/>
                <a:moveTo>
                  <a:pt x="231775" y="43657"/>
                </a:moveTo>
                <a:cubicBezTo>
                  <a:pt x="287890" y="43657"/>
                  <a:pt x="333366" y="89133"/>
                  <a:pt x="333366" y="145257"/>
                </a:cubicBezTo>
                <a:cubicBezTo>
                  <a:pt x="333366" y="201372"/>
                  <a:pt x="287890" y="246857"/>
                  <a:pt x="231775" y="246857"/>
                </a:cubicBezTo>
                <a:cubicBezTo>
                  <a:pt x="175650" y="246857"/>
                  <a:pt x="130175" y="201372"/>
                  <a:pt x="130175" y="145257"/>
                </a:cubicBezTo>
                <a:cubicBezTo>
                  <a:pt x="130175" y="89133"/>
                  <a:pt x="175650" y="43657"/>
                  <a:pt x="231775" y="43657"/>
                </a:cubicBezTo>
                <a:close/>
                <a:moveTo>
                  <a:pt x="231775" y="29065"/>
                </a:moveTo>
                <a:cubicBezTo>
                  <a:pt x="150418" y="29065"/>
                  <a:pt x="70777" y="75292"/>
                  <a:pt x="30839" y="145216"/>
                </a:cubicBezTo>
                <a:cubicBezTo>
                  <a:pt x="70584" y="215034"/>
                  <a:pt x="150332" y="261435"/>
                  <a:pt x="231775" y="261435"/>
                </a:cubicBezTo>
                <a:cubicBezTo>
                  <a:pt x="313111" y="261435"/>
                  <a:pt x="392751" y="215195"/>
                  <a:pt x="432690" y="145284"/>
                </a:cubicBezTo>
                <a:cubicBezTo>
                  <a:pt x="392945" y="75466"/>
                  <a:pt x="313218" y="29065"/>
                  <a:pt x="231775" y="29065"/>
                </a:cubicBezTo>
                <a:close/>
                <a:moveTo>
                  <a:pt x="231775" y="0"/>
                </a:moveTo>
                <a:cubicBezTo>
                  <a:pt x="328391" y="0"/>
                  <a:pt x="419964" y="57807"/>
                  <a:pt x="462048" y="138492"/>
                </a:cubicBezTo>
                <a:cubicBezTo>
                  <a:pt x="462241" y="138828"/>
                  <a:pt x="462198" y="139231"/>
                  <a:pt x="462348" y="139581"/>
                </a:cubicBezTo>
                <a:cubicBezTo>
                  <a:pt x="462434" y="139810"/>
                  <a:pt x="462649" y="139958"/>
                  <a:pt x="462735" y="140186"/>
                </a:cubicBezTo>
                <a:cubicBezTo>
                  <a:pt x="462971" y="140778"/>
                  <a:pt x="462885" y="141437"/>
                  <a:pt x="463035" y="142042"/>
                </a:cubicBezTo>
                <a:cubicBezTo>
                  <a:pt x="463271" y="143132"/>
                  <a:pt x="463529" y="144194"/>
                  <a:pt x="463529" y="145297"/>
                </a:cubicBezTo>
                <a:cubicBezTo>
                  <a:pt x="463529" y="146400"/>
                  <a:pt x="463271" y="147449"/>
                  <a:pt x="463035" y="148538"/>
                </a:cubicBezTo>
                <a:cubicBezTo>
                  <a:pt x="462885" y="149144"/>
                  <a:pt x="462971" y="149816"/>
                  <a:pt x="462735" y="150408"/>
                </a:cubicBezTo>
                <a:cubicBezTo>
                  <a:pt x="462649" y="150650"/>
                  <a:pt x="462434" y="150798"/>
                  <a:pt x="462348" y="151013"/>
                </a:cubicBezTo>
                <a:cubicBezTo>
                  <a:pt x="462198" y="151376"/>
                  <a:pt x="462241" y="151753"/>
                  <a:pt x="462048" y="152103"/>
                </a:cubicBezTo>
                <a:cubicBezTo>
                  <a:pt x="419964" y="232787"/>
                  <a:pt x="328391" y="290500"/>
                  <a:pt x="231775" y="290500"/>
                </a:cubicBezTo>
                <a:cubicBezTo>
                  <a:pt x="135138" y="290500"/>
                  <a:pt x="43565" y="232680"/>
                  <a:pt x="1481" y="152008"/>
                </a:cubicBezTo>
                <a:cubicBezTo>
                  <a:pt x="1309" y="151659"/>
                  <a:pt x="1330" y="151269"/>
                  <a:pt x="1180" y="150906"/>
                </a:cubicBezTo>
                <a:cubicBezTo>
                  <a:pt x="1094" y="150690"/>
                  <a:pt x="880" y="150542"/>
                  <a:pt x="794" y="150300"/>
                </a:cubicBezTo>
                <a:cubicBezTo>
                  <a:pt x="558" y="149709"/>
                  <a:pt x="644" y="149063"/>
                  <a:pt x="515" y="148458"/>
                </a:cubicBezTo>
                <a:cubicBezTo>
                  <a:pt x="257" y="147341"/>
                  <a:pt x="0" y="146306"/>
                  <a:pt x="0" y="145203"/>
                </a:cubicBezTo>
                <a:cubicBezTo>
                  <a:pt x="0" y="144100"/>
                  <a:pt x="257" y="143038"/>
                  <a:pt x="515" y="141948"/>
                </a:cubicBezTo>
                <a:cubicBezTo>
                  <a:pt x="644" y="141329"/>
                  <a:pt x="558" y="140670"/>
                  <a:pt x="794" y="140079"/>
                </a:cubicBezTo>
                <a:cubicBezTo>
                  <a:pt x="880" y="139850"/>
                  <a:pt x="1094" y="139702"/>
                  <a:pt x="1180" y="139473"/>
                </a:cubicBezTo>
                <a:cubicBezTo>
                  <a:pt x="1330" y="139124"/>
                  <a:pt x="1309" y="138747"/>
                  <a:pt x="1481" y="138397"/>
                </a:cubicBezTo>
                <a:cubicBezTo>
                  <a:pt x="43565" y="57699"/>
                  <a:pt x="135138" y="0"/>
                  <a:pt x="23177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3" name="powerpoint template design by DAJU_PPT正版来源小红书大橘PPT微信DAJU_PPT请勿抄袭搬运！盗版必究！"/>
          <p:cNvSpPr/>
          <p:nvPr/>
        </p:nvSpPr>
        <p:spPr bwMode="auto">
          <a:xfrm>
            <a:off x="770054" y="4554538"/>
            <a:ext cx="348440" cy="465117"/>
          </a:xfrm>
          <a:custGeom>
            <a:avLst/>
            <a:gdLst>
              <a:gd name="connsiteX0" fmla="*/ 173832 w 348440"/>
              <a:gd name="connsiteY0" fmla="*/ 101864 h 465117"/>
              <a:gd name="connsiteX1" fmla="*/ 101071 w 348440"/>
              <a:gd name="connsiteY1" fmla="*/ 174625 h 465117"/>
              <a:gd name="connsiteX2" fmla="*/ 173832 w 348440"/>
              <a:gd name="connsiteY2" fmla="*/ 247385 h 465117"/>
              <a:gd name="connsiteX3" fmla="*/ 246592 w 348440"/>
              <a:gd name="connsiteY3" fmla="*/ 174625 h 465117"/>
              <a:gd name="connsiteX4" fmla="*/ 173832 w 348440"/>
              <a:gd name="connsiteY4" fmla="*/ 101864 h 465117"/>
              <a:gd name="connsiteX5" fmla="*/ 173832 w 348440"/>
              <a:gd name="connsiteY5" fmla="*/ 87312 h 465117"/>
              <a:gd name="connsiteX6" fmla="*/ 261144 w 348440"/>
              <a:gd name="connsiteY6" fmla="*/ 174625 h 465117"/>
              <a:gd name="connsiteX7" fmla="*/ 173832 w 348440"/>
              <a:gd name="connsiteY7" fmla="*/ 261929 h 465117"/>
              <a:gd name="connsiteX8" fmla="*/ 86519 w 348440"/>
              <a:gd name="connsiteY8" fmla="*/ 174625 h 465117"/>
              <a:gd name="connsiteX9" fmla="*/ 173832 w 348440"/>
              <a:gd name="connsiteY9" fmla="*/ 87312 h 465117"/>
              <a:gd name="connsiteX10" fmla="*/ 174228 w 348440"/>
              <a:gd name="connsiteY10" fmla="*/ 29071 h 465117"/>
              <a:gd name="connsiteX11" fmla="*/ 29022 w 348440"/>
              <a:gd name="connsiteY11" fmla="*/ 174449 h 465117"/>
              <a:gd name="connsiteX12" fmla="*/ 172066 w 348440"/>
              <a:gd name="connsiteY12" fmla="*/ 433849 h 465117"/>
              <a:gd name="connsiteX13" fmla="*/ 173938 w 348440"/>
              <a:gd name="connsiteY13" fmla="*/ 435787 h 465117"/>
              <a:gd name="connsiteX14" fmla="*/ 175906 w 348440"/>
              <a:gd name="connsiteY14" fmla="*/ 434344 h 465117"/>
              <a:gd name="connsiteX15" fmla="*/ 319418 w 348440"/>
              <a:gd name="connsiteY15" fmla="*/ 174449 h 465117"/>
              <a:gd name="connsiteX16" fmla="*/ 174228 w 348440"/>
              <a:gd name="connsiteY16" fmla="*/ 29071 h 465117"/>
              <a:gd name="connsiteX17" fmla="*/ 174228 w 348440"/>
              <a:gd name="connsiteY17" fmla="*/ 0 h 465117"/>
              <a:gd name="connsiteX18" fmla="*/ 348440 w 348440"/>
              <a:gd name="connsiteY18" fmla="*/ 174449 h 465117"/>
              <a:gd name="connsiteX19" fmla="*/ 197813 w 348440"/>
              <a:gd name="connsiteY19" fmla="*/ 453424 h 465117"/>
              <a:gd name="connsiteX20" fmla="*/ 174777 w 348440"/>
              <a:gd name="connsiteY20" fmla="*/ 465117 h 465117"/>
              <a:gd name="connsiteX21" fmla="*/ 173680 w 348440"/>
              <a:gd name="connsiteY21" fmla="*/ 465117 h 465117"/>
              <a:gd name="connsiteX22" fmla="*/ 150627 w 348440"/>
              <a:gd name="connsiteY22" fmla="*/ 453424 h 465117"/>
              <a:gd name="connsiteX23" fmla="*/ 0 w 348440"/>
              <a:gd name="connsiteY23" fmla="*/ 174449 h 465117"/>
              <a:gd name="connsiteX24" fmla="*/ 174228 w 348440"/>
              <a:gd name="connsiteY24" fmla="*/ 0 h 46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48440" h="465117">
                <a:moveTo>
                  <a:pt x="173832" y="101864"/>
                </a:moveTo>
                <a:cubicBezTo>
                  <a:pt x="133692" y="101864"/>
                  <a:pt x="101071" y="134485"/>
                  <a:pt x="101071" y="174625"/>
                </a:cubicBezTo>
                <a:cubicBezTo>
                  <a:pt x="101071" y="214756"/>
                  <a:pt x="133692" y="247385"/>
                  <a:pt x="173832" y="247385"/>
                </a:cubicBezTo>
                <a:cubicBezTo>
                  <a:pt x="213963" y="247385"/>
                  <a:pt x="246592" y="214756"/>
                  <a:pt x="246592" y="174625"/>
                </a:cubicBezTo>
                <a:cubicBezTo>
                  <a:pt x="246592" y="134485"/>
                  <a:pt x="213963" y="101864"/>
                  <a:pt x="173832" y="101864"/>
                </a:cubicBezTo>
                <a:close/>
                <a:moveTo>
                  <a:pt x="173832" y="87312"/>
                </a:moveTo>
                <a:cubicBezTo>
                  <a:pt x="221983" y="87312"/>
                  <a:pt x="261144" y="126465"/>
                  <a:pt x="261144" y="174625"/>
                </a:cubicBezTo>
                <a:cubicBezTo>
                  <a:pt x="261144" y="222776"/>
                  <a:pt x="221983" y="261929"/>
                  <a:pt x="173832" y="261929"/>
                </a:cubicBezTo>
                <a:cubicBezTo>
                  <a:pt x="125672" y="261929"/>
                  <a:pt x="86519" y="222776"/>
                  <a:pt x="86519" y="174625"/>
                </a:cubicBezTo>
                <a:cubicBezTo>
                  <a:pt x="86519" y="126465"/>
                  <a:pt x="125672" y="87312"/>
                  <a:pt x="173832" y="87312"/>
                </a:cubicBezTo>
                <a:close/>
                <a:moveTo>
                  <a:pt x="174228" y="29071"/>
                </a:moveTo>
                <a:cubicBezTo>
                  <a:pt x="94180" y="29071"/>
                  <a:pt x="29022" y="94277"/>
                  <a:pt x="29022" y="174449"/>
                </a:cubicBezTo>
                <a:cubicBezTo>
                  <a:pt x="29022" y="269113"/>
                  <a:pt x="118862" y="372541"/>
                  <a:pt x="172066" y="433849"/>
                </a:cubicBezTo>
                <a:cubicBezTo>
                  <a:pt x="172728" y="434517"/>
                  <a:pt x="173809" y="435378"/>
                  <a:pt x="173938" y="435787"/>
                </a:cubicBezTo>
                <a:cubicBezTo>
                  <a:pt x="174712" y="435313"/>
                  <a:pt x="175599" y="434646"/>
                  <a:pt x="175906" y="434344"/>
                </a:cubicBezTo>
                <a:cubicBezTo>
                  <a:pt x="229578" y="372541"/>
                  <a:pt x="319418" y="269113"/>
                  <a:pt x="319418" y="174449"/>
                </a:cubicBezTo>
                <a:cubicBezTo>
                  <a:pt x="319418" y="94277"/>
                  <a:pt x="254276" y="29071"/>
                  <a:pt x="174228" y="29071"/>
                </a:cubicBezTo>
                <a:close/>
                <a:moveTo>
                  <a:pt x="174228" y="0"/>
                </a:moveTo>
                <a:cubicBezTo>
                  <a:pt x="270295" y="0"/>
                  <a:pt x="348440" y="77265"/>
                  <a:pt x="348440" y="174449"/>
                </a:cubicBezTo>
                <a:cubicBezTo>
                  <a:pt x="348440" y="276197"/>
                  <a:pt x="261342" y="380294"/>
                  <a:pt x="197813" y="453424"/>
                </a:cubicBezTo>
                <a:cubicBezTo>
                  <a:pt x="197571" y="453725"/>
                  <a:pt x="187376" y="465117"/>
                  <a:pt x="174777" y="465117"/>
                </a:cubicBezTo>
                <a:lnTo>
                  <a:pt x="173680" y="465117"/>
                </a:lnTo>
                <a:cubicBezTo>
                  <a:pt x="161064" y="465117"/>
                  <a:pt x="150869" y="453725"/>
                  <a:pt x="150627" y="453424"/>
                </a:cubicBezTo>
                <a:cubicBezTo>
                  <a:pt x="87114" y="380294"/>
                  <a:pt x="0" y="276197"/>
                  <a:pt x="0" y="174449"/>
                </a:cubicBezTo>
                <a:cubicBezTo>
                  <a:pt x="0" y="77265"/>
                  <a:pt x="78145" y="0"/>
                  <a:pt x="1742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powerpoint template design by DAJU_PPT正版来源小红书大橘PPT微信DAJU_PPT请勿抄袭搬运！盗版必究！"/>
          <p:cNvSpPr/>
          <p:nvPr/>
        </p:nvSpPr>
        <p:spPr bwMode="auto">
          <a:xfrm>
            <a:off x="5356342" y="3654424"/>
            <a:ext cx="465138" cy="435749"/>
          </a:xfrm>
          <a:custGeom>
            <a:avLst/>
            <a:gdLst>
              <a:gd name="connsiteX0" fmla="*/ 73207 w 465138"/>
              <a:gd name="connsiteY0" fmla="*/ 72480 h 435749"/>
              <a:gd name="connsiteX1" fmla="*/ 73207 w 465138"/>
              <a:gd name="connsiteY1" fmla="*/ 276031 h 435749"/>
              <a:gd name="connsiteX2" fmla="*/ 391898 w 465138"/>
              <a:gd name="connsiteY2" fmla="*/ 276031 h 435749"/>
              <a:gd name="connsiteX3" fmla="*/ 391898 w 465138"/>
              <a:gd name="connsiteY3" fmla="*/ 72480 h 435749"/>
              <a:gd name="connsiteX4" fmla="*/ 391898 w 465138"/>
              <a:gd name="connsiteY4" fmla="*/ 57944 h 435749"/>
              <a:gd name="connsiteX5" fmla="*/ 406400 w 465138"/>
              <a:gd name="connsiteY5" fmla="*/ 72480 h 435749"/>
              <a:gd name="connsiteX6" fmla="*/ 406400 w 465138"/>
              <a:gd name="connsiteY6" fmla="*/ 275967 h 435749"/>
              <a:gd name="connsiteX7" fmla="*/ 391898 w 465138"/>
              <a:gd name="connsiteY7" fmla="*/ 290502 h 435749"/>
              <a:gd name="connsiteX8" fmla="*/ 73207 w 465138"/>
              <a:gd name="connsiteY8" fmla="*/ 290502 h 435749"/>
              <a:gd name="connsiteX9" fmla="*/ 58737 w 465138"/>
              <a:gd name="connsiteY9" fmla="*/ 275967 h 435749"/>
              <a:gd name="connsiteX10" fmla="*/ 58737 w 465138"/>
              <a:gd name="connsiteY10" fmla="*/ 72480 h 435749"/>
              <a:gd name="connsiteX11" fmla="*/ 73207 w 465138"/>
              <a:gd name="connsiteY11" fmla="*/ 57998 h 435749"/>
              <a:gd name="connsiteX12" fmla="*/ 43585 w 465138"/>
              <a:gd name="connsiteY12" fmla="*/ 29051 h 435749"/>
              <a:gd name="connsiteX13" fmla="*/ 29050 w 465138"/>
              <a:gd name="connsiteY13" fmla="*/ 43577 h 435749"/>
              <a:gd name="connsiteX14" fmla="*/ 29050 w 465138"/>
              <a:gd name="connsiteY14" fmla="*/ 334130 h 435749"/>
              <a:gd name="connsiteX15" fmla="*/ 43585 w 465138"/>
              <a:gd name="connsiteY15" fmla="*/ 348656 h 435749"/>
              <a:gd name="connsiteX16" fmla="*/ 174405 w 465138"/>
              <a:gd name="connsiteY16" fmla="*/ 348656 h 435749"/>
              <a:gd name="connsiteX17" fmla="*/ 290690 w 465138"/>
              <a:gd name="connsiteY17" fmla="*/ 348656 h 435749"/>
              <a:gd name="connsiteX18" fmla="*/ 421532 w 465138"/>
              <a:gd name="connsiteY18" fmla="*/ 348656 h 435749"/>
              <a:gd name="connsiteX19" fmla="*/ 436046 w 465138"/>
              <a:gd name="connsiteY19" fmla="*/ 334130 h 435749"/>
              <a:gd name="connsiteX20" fmla="*/ 436046 w 465138"/>
              <a:gd name="connsiteY20" fmla="*/ 43577 h 435749"/>
              <a:gd name="connsiteX21" fmla="*/ 421532 w 465138"/>
              <a:gd name="connsiteY21" fmla="*/ 29051 h 435749"/>
              <a:gd name="connsiteX22" fmla="*/ 43585 w 465138"/>
              <a:gd name="connsiteY22" fmla="*/ 0 h 435749"/>
              <a:gd name="connsiteX23" fmla="*/ 421532 w 465138"/>
              <a:gd name="connsiteY23" fmla="*/ 0 h 435749"/>
              <a:gd name="connsiteX24" fmla="*/ 465138 w 465138"/>
              <a:gd name="connsiteY24" fmla="*/ 43577 h 435749"/>
              <a:gd name="connsiteX25" fmla="*/ 465138 w 465138"/>
              <a:gd name="connsiteY25" fmla="*/ 334130 h 435749"/>
              <a:gd name="connsiteX26" fmla="*/ 421661 w 465138"/>
              <a:gd name="connsiteY26" fmla="*/ 377687 h 435749"/>
              <a:gd name="connsiteX27" fmla="*/ 276154 w 465138"/>
              <a:gd name="connsiteY27" fmla="*/ 377687 h 435749"/>
              <a:gd name="connsiteX28" fmla="*/ 276154 w 465138"/>
              <a:gd name="connsiteY28" fmla="*/ 395360 h 435749"/>
              <a:gd name="connsiteX29" fmla="*/ 366899 w 465138"/>
              <a:gd name="connsiteY29" fmla="*/ 407142 h 435749"/>
              <a:gd name="connsiteX30" fmla="*/ 377903 w 465138"/>
              <a:gd name="connsiteY30" fmla="*/ 421223 h 435749"/>
              <a:gd name="connsiteX31" fmla="*/ 363368 w 465138"/>
              <a:gd name="connsiteY31" fmla="*/ 435749 h 435749"/>
              <a:gd name="connsiteX32" fmla="*/ 101728 w 465138"/>
              <a:gd name="connsiteY32" fmla="*/ 435749 h 435749"/>
              <a:gd name="connsiteX33" fmla="*/ 87192 w 465138"/>
              <a:gd name="connsiteY33" fmla="*/ 421223 h 435749"/>
              <a:gd name="connsiteX34" fmla="*/ 98218 w 465138"/>
              <a:gd name="connsiteY34" fmla="*/ 407142 h 435749"/>
              <a:gd name="connsiteX35" fmla="*/ 188941 w 465138"/>
              <a:gd name="connsiteY35" fmla="*/ 395360 h 435749"/>
              <a:gd name="connsiteX36" fmla="*/ 188941 w 465138"/>
              <a:gd name="connsiteY36" fmla="*/ 377687 h 435749"/>
              <a:gd name="connsiteX37" fmla="*/ 43456 w 465138"/>
              <a:gd name="connsiteY37" fmla="*/ 377687 h 435749"/>
              <a:gd name="connsiteX38" fmla="*/ 0 w 465138"/>
              <a:gd name="connsiteY38" fmla="*/ 334130 h 435749"/>
              <a:gd name="connsiteX39" fmla="*/ 0 w 465138"/>
              <a:gd name="connsiteY39" fmla="*/ 43577 h 435749"/>
              <a:gd name="connsiteX40" fmla="*/ 43585 w 465138"/>
              <a:gd name="connsiteY40" fmla="*/ 0 h 435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65138" h="435749">
                <a:moveTo>
                  <a:pt x="73207" y="72480"/>
                </a:moveTo>
                <a:lnTo>
                  <a:pt x="73207" y="276031"/>
                </a:lnTo>
                <a:lnTo>
                  <a:pt x="391898" y="276031"/>
                </a:lnTo>
                <a:cubicBezTo>
                  <a:pt x="391898" y="276031"/>
                  <a:pt x="391898" y="72480"/>
                  <a:pt x="391898" y="72480"/>
                </a:cubicBezTo>
                <a:close/>
                <a:moveTo>
                  <a:pt x="391898" y="57944"/>
                </a:moveTo>
                <a:cubicBezTo>
                  <a:pt x="399914" y="57944"/>
                  <a:pt x="406400" y="64437"/>
                  <a:pt x="406400" y="72480"/>
                </a:cubicBezTo>
                <a:lnTo>
                  <a:pt x="406400" y="275967"/>
                </a:lnTo>
                <a:cubicBezTo>
                  <a:pt x="406400" y="284010"/>
                  <a:pt x="399914" y="290502"/>
                  <a:pt x="391898" y="290502"/>
                </a:cubicBezTo>
                <a:lnTo>
                  <a:pt x="73207" y="290502"/>
                </a:lnTo>
                <a:cubicBezTo>
                  <a:pt x="65208" y="290502"/>
                  <a:pt x="58737" y="284010"/>
                  <a:pt x="58737" y="275967"/>
                </a:cubicBezTo>
                <a:lnTo>
                  <a:pt x="58737" y="72480"/>
                </a:lnTo>
                <a:cubicBezTo>
                  <a:pt x="58737" y="64437"/>
                  <a:pt x="65208" y="57998"/>
                  <a:pt x="73207" y="57998"/>
                </a:cubicBezTo>
                <a:close/>
                <a:moveTo>
                  <a:pt x="43585" y="29051"/>
                </a:moveTo>
                <a:cubicBezTo>
                  <a:pt x="35553" y="29051"/>
                  <a:pt x="29050" y="35548"/>
                  <a:pt x="29050" y="43577"/>
                </a:cubicBezTo>
                <a:lnTo>
                  <a:pt x="29050" y="334130"/>
                </a:lnTo>
                <a:cubicBezTo>
                  <a:pt x="29050" y="342139"/>
                  <a:pt x="35553" y="348656"/>
                  <a:pt x="43585" y="348656"/>
                </a:cubicBezTo>
                <a:lnTo>
                  <a:pt x="174405" y="348656"/>
                </a:lnTo>
                <a:lnTo>
                  <a:pt x="290690" y="348656"/>
                </a:lnTo>
                <a:lnTo>
                  <a:pt x="421532" y="348656"/>
                </a:lnTo>
                <a:cubicBezTo>
                  <a:pt x="429521" y="348656"/>
                  <a:pt x="436046" y="342139"/>
                  <a:pt x="436046" y="334130"/>
                </a:cubicBezTo>
                <a:cubicBezTo>
                  <a:pt x="436046" y="334130"/>
                  <a:pt x="436046" y="43577"/>
                  <a:pt x="436046" y="43577"/>
                </a:cubicBezTo>
                <a:cubicBezTo>
                  <a:pt x="436046" y="35548"/>
                  <a:pt x="429521" y="29051"/>
                  <a:pt x="421532" y="29051"/>
                </a:cubicBezTo>
                <a:close/>
                <a:moveTo>
                  <a:pt x="43585" y="0"/>
                </a:moveTo>
                <a:lnTo>
                  <a:pt x="421532" y="0"/>
                </a:lnTo>
                <a:cubicBezTo>
                  <a:pt x="445585" y="0"/>
                  <a:pt x="465138" y="19489"/>
                  <a:pt x="465138" y="43577"/>
                </a:cubicBezTo>
                <a:lnTo>
                  <a:pt x="465138" y="334130"/>
                </a:lnTo>
                <a:cubicBezTo>
                  <a:pt x="465138" y="358158"/>
                  <a:pt x="445671" y="377626"/>
                  <a:pt x="421661" y="377687"/>
                </a:cubicBezTo>
                <a:lnTo>
                  <a:pt x="276154" y="377687"/>
                </a:lnTo>
                <a:lnTo>
                  <a:pt x="276154" y="395360"/>
                </a:lnTo>
                <a:lnTo>
                  <a:pt x="366899" y="407142"/>
                </a:lnTo>
                <a:cubicBezTo>
                  <a:pt x="373381" y="408776"/>
                  <a:pt x="377903" y="414566"/>
                  <a:pt x="377903" y="421223"/>
                </a:cubicBezTo>
                <a:cubicBezTo>
                  <a:pt x="377903" y="429253"/>
                  <a:pt x="371422" y="435749"/>
                  <a:pt x="363368" y="435749"/>
                </a:cubicBezTo>
                <a:lnTo>
                  <a:pt x="101728" y="435749"/>
                </a:lnTo>
                <a:cubicBezTo>
                  <a:pt x="93695" y="435749"/>
                  <a:pt x="87192" y="429253"/>
                  <a:pt x="87192" y="421223"/>
                </a:cubicBezTo>
                <a:cubicBezTo>
                  <a:pt x="87192" y="414566"/>
                  <a:pt x="91736" y="408776"/>
                  <a:pt x="98218" y="407142"/>
                </a:cubicBezTo>
                <a:lnTo>
                  <a:pt x="188941" y="395360"/>
                </a:lnTo>
                <a:lnTo>
                  <a:pt x="188941" y="377687"/>
                </a:lnTo>
                <a:lnTo>
                  <a:pt x="43456" y="377687"/>
                </a:lnTo>
                <a:cubicBezTo>
                  <a:pt x="19446" y="377626"/>
                  <a:pt x="0" y="358158"/>
                  <a:pt x="0" y="334130"/>
                </a:cubicBezTo>
                <a:lnTo>
                  <a:pt x="0" y="43577"/>
                </a:lnTo>
                <a:cubicBezTo>
                  <a:pt x="0" y="19489"/>
                  <a:pt x="19489" y="0"/>
                  <a:pt x="4358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5" name="powerpoint template design by DAJU_PPT正版来源小红书大橘PPT微信DAJU_PPT请勿抄袭搬运！盗版必究！"/>
          <p:cNvSpPr/>
          <p:nvPr/>
        </p:nvSpPr>
        <p:spPr bwMode="auto">
          <a:xfrm>
            <a:off x="4427654" y="3625056"/>
            <a:ext cx="464344" cy="465138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6" name="powerpoint template design by DAJU_PPT正版来源小红书大橘PPT微信DAJU_PPT请勿抄袭搬运！盗版必究！"/>
          <p:cNvSpPr/>
          <p:nvPr/>
        </p:nvSpPr>
        <p:spPr bwMode="auto">
          <a:xfrm>
            <a:off x="3571198" y="3625056"/>
            <a:ext cx="319088" cy="465117"/>
          </a:xfrm>
          <a:custGeom>
            <a:avLst/>
            <a:gdLst>
              <a:gd name="connsiteX0" fmla="*/ 192044 w 319088"/>
              <a:gd name="connsiteY0" fmla="*/ 410183 h 465117"/>
              <a:gd name="connsiteX1" fmla="*/ 130575 w 319088"/>
              <a:gd name="connsiteY1" fmla="*/ 417892 h 465117"/>
              <a:gd name="connsiteX2" fmla="*/ 159544 w 319088"/>
              <a:gd name="connsiteY2" fmla="*/ 436045 h 465117"/>
              <a:gd name="connsiteX3" fmla="*/ 192044 w 319088"/>
              <a:gd name="connsiteY3" fmla="*/ 410183 h 465117"/>
              <a:gd name="connsiteX4" fmla="*/ 206181 w 319088"/>
              <a:gd name="connsiteY4" fmla="*/ 364810 h 465117"/>
              <a:gd name="connsiteX5" fmla="*/ 116423 w 319088"/>
              <a:gd name="connsiteY5" fmla="*/ 376030 h 465117"/>
              <a:gd name="connsiteX6" fmla="*/ 116556 w 319088"/>
              <a:gd name="connsiteY6" fmla="*/ 376482 h 465117"/>
              <a:gd name="connsiteX7" fmla="*/ 125213 w 319088"/>
              <a:gd name="connsiteY7" fmla="*/ 404024 h 465117"/>
              <a:gd name="connsiteX8" fmla="*/ 197140 w 319088"/>
              <a:gd name="connsiteY8" fmla="*/ 395001 h 465117"/>
              <a:gd name="connsiteX9" fmla="*/ 202355 w 319088"/>
              <a:gd name="connsiteY9" fmla="*/ 377645 h 465117"/>
              <a:gd name="connsiteX10" fmla="*/ 206181 w 319088"/>
              <a:gd name="connsiteY10" fmla="*/ 364810 h 465117"/>
              <a:gd name="connsiteX11" fmla="*/ 103275 w 319088"/>
              <a:gd name="connsiteY11" fmla="*/ 334318 h 465117"/>
              <a:gd name="connsiteX12" fmla="*/ 112198 w 319088"/>
              <a:gd name="connsiteY12" fmla="*/ 362054 h 465117"/>
              <a:gd name="connsiteX13" fmla="*/ 210805 w 319088"/>
              <a:gd name="connsiteY13" fmla="*/ 349693 h 465117"/>
              <a:gd name="connsiteX14" fmla="*/ 215916 w 319088"/>
              <a:gd name="connsiteY14" fmla="*/ 334318 h 465117"/>
              <a:gd name="connsiteX15" fmla="*/ 159419 w 319088"/>
              <a:gd name="connsiteY15" fmla="*/ 73025 h 465117"/>
              <a:gd name="connsiteX16" fmla="*/ 166687 w 319088"/>
              <a:gd name="connsiteY16" fmla="*/ 80289 h 465117"/>
              <a:gd name="connsiteX17" fmla="*/ 159419 w 319088"/>
              <a:gd name="connsiteY17" fmla="*/ 87556 h 465117"/>
              <a:gd name="connsiteX18" fmla="*/ 86762 w 319088"/>
              <a:gd name="connsiteY18" fmla="*/ 160213 h 465117"/>
              <a:gd name="connsiteX19" fmla="*/ 79495 w 319088"/>
              <a:gd name="connsiteY19" fmla="*/ 167481 h 465117"/>
              <a:gd name="connsiteX20" fmla="*/ 72231 w 319088"/>
              <a:gd name="connsiteY20" fmla="*/ 160213 h 465117"/>
              <a:gd name="connsiteX21" fmla="*/ 159419 w 319088"/>
              <a:gd name="connsiteY21" fmla="*/ 73025 h 465117"/>
              <a:gd name="connsiteX22" fmla="*/ 159544 w 319088"/>
              <a:gd name="connsiteY22" fmla="*/ 29071 h 465117"/>
              <a:gd name="connsiteX23" fmla="*/ 28998 w 319088"/>
              <a:gd name="connsiteY23" fmla="*/ 159891 h 465117"/>
              <a:gd name="connsiteX24" fmla="*/ 67481 w 319088"/>
              <a:gd name="connsiteY24" fmla="*/ 258475 h 465117"/>
              <a:gd name="connsiteX25" fmla="*/ 91930 w 319088"/>
              <a:gd name="connsiteY25" fmla="*/ 305247 h 465117"/>
              <a:gd name="connsiteX26" fmla="*/ 227291 w 319088"/>
              <a:gd name="connsiteY26" fmla="*/ 305247 h 465117"/>
              <a:gd name="connsiteX27" fmla="*/ 251563 w 319088"/>
              <a:gd name="connsiteY27" fmla="*/ 258647 h 465117"/>
              <a:gd name="connsiteX28" fmla="*/ 290075 w 319088"/>
              <a:gd name="connsiteY28" fmla="*/ 159891 h 465117"/>
              <a:gd name="connsiteX29" fmla="*/ 159544 w 319088"/>
              <a:gd name="connsiteY29" fmla="*/ 29071 h 465117"/>
              <a:gd name="connsiteX30" fmla="*/ 159544 w 319088"/>
              <a:gd name="connsiteY30" fmla="*/ 0 h 465117"/>
              <a:gd name="connsiteX31" fmla="*/ 319088 w 319088"/>
              <a:gd name="connsiteY31" fmla="*/ 159891 h 465117"/>
              <a:gd name="connsiteX32" fmla="*/ 246112 w 319088"/>
              <a:gd name="connsiteY32" fmla="*/ 335438 h 465117"/>
              <a:gd name="connsiteX33" fmla="*/ 159544 w 319088"/>
              <a:gd name="connsiteY33" fmla="*/ 465117 h 465117"/>
              <a:gd name="connsiteX34" fmla="*/ 72962 w 319088"/>
              <a:gd name="connsiteY34" fmla="*/ 335115 h 465117"/>
              <a:gd name="connsiteX35" fmla="*/ 0 w 319088"/>
              <a:gd name="connsiteY35" fmla="*/ 159891 h 465117"/>
              <a:gd name="connsiteX36" fmla="*/ 159544 w 319088"/>
              <a:gd name="connsiteY36" fmla="*/ 0 h 46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19088" h="465117">
                <a:moveTo>
                  <a:pt x="192044" y="410183"/>
                </a:moveTo>
                <a:lnTo>
                  <a:pt x="130575" y="417892"/>
                </a:lnTo>
                <a:cubicBezTo>
                  <a:pt x="138080" y="434366"/>
                  <a:pt x="144845" y="436045"/>
                  <a:pt x="159544" y="436045"/>
                </a:cubicBezTo>
                <a:cubicBezTo>
                  <a:pt x="176666" y="436045"/>
                  <a:pt x="183151" y="434215"/>
                  <a:pt x="192044" y="410183"/>
                </a:cubicBezTo>
                <a:close/>
                <a:moveTo>
                  <a:pt x="206181" y="364810"/>
                </a:moveTo>
                <a:lnTo>
                  <a:pt x="116423" y="376030"/>
                </a:lnTo>
                <a:cubicBezTo>
                  <a:pt x="116452" y="376180"/>
                  <a:pt x="116512" y="376353"/>
                  <a:pt x="116556" y="376482"/>
                </a:cubicBezTo>
                <a:cubicBezTo>
                  <a:pt x="119894" y="387852"/>
                  <a:pt x="122657" y="396573"/>
                  <a:pt x="125213" y="404024"/>
                </a:cubicBezTo>
                <a:lnTo>
                  <a:pt x="197140" y="395001"/>
                </a:lnTo>
                <a:cubicBezTo>
                  <a:pt x="198736" y="389855"/>
                  <a:pt x="200449" y="384191"/>
                  <a:pt x="202355" y="377645"/>
                </a:cubicBezTo>
                <a:cubicBezTo>
                  <a:pt x="203537" y="373618"/>
                  <a:pt x="204911" y="369096"/>
                  <a:pt x="206181" y="364810"/>
                </a:cubicBezTo>
                <a:close/>
                <a:moveTo>
                  <a:pt x="103275" y="334318"/>
                </a:moveTo>
                <a:cubicBezTo>
                  <a:pt x="106584" y="344073"/>
                  <a:pt x="109568" y="353311"/>
                  <a:pt x="112198" y="362054"/>
                </a:cubicBezTo>
                <a:cubicBezTo>
                  <a:pt x="112198" y="362054"/>
                  <a:pt x="210805" y="349693"/>
                  <a:pt x="210805" y="349693"/>
                </a:cubicBezTo>
                <a:cubicBezTo>
                  <a:pt x="212356" y="344762"/>
                  <a:pt x="214144" y="339529"/>
                  <a:pt x="215916" y="334318"/>
                </a:cubicBezTo>
                <a:close/>
                <a:moveTo>
                  <a:pt x="159419" y="73025"/>
                </a:moveTo>
                <a:cubicBezTo>
                  <a:pt x="163434" y="73025"/>
                  <a:pt x="166687" y="76279"/>
                  <a:pt x="166687" y="80289"/>
                </a:cubicBezTo>
                <a:cubicBezTo>
                  <a:pt x="166687" y="84299"/>
                  <a:pt x="163434" y="87556"/>
                  <a:pt x="159419" y="87556"/>
                </a:cubicBezTo>
                <a:cubicBezTo>
                  <a:pt x="119359" y="87556"/>
                  <a:pt x="86762" y="120153"/>
                  <a:pt x="86762" y="160213"/>
                </a:cubicBezTo>
                <a:cubicBezTo>
                  <a:pt x="86762" y="164223"/>
                  <a:pt x="83509" y="167481"/>
                  <a:pt x="79495" y="167481"/>
                </a:cubicBezTo>
                <a:cubicBezTo>
                  <a:pt x="75480" y="167481"/>
                  <a:pt x="72231" y="164223"/>
                  <a:pt x="72231" y="160213"/>
                </a:cubicBezTo>
                <a:cubicBezTo>
                  <a:pt x="72231" y="112128"/>
                  <a:pt x="111339" y="73025"/>
                  <a:pt x="159419" y="73025"/>
                </a:cubicBezTo>
                <a:close/>
                <a:moveTo>
                  <a:pt x="159544" y="29071"/>
                </a:moveTo>
                <a:cubicBezTo>
                  <a:pt x="87557" y="29071"/>
                  <a:pt x="28998" y="87752"/>
                  <a:pt x="28998" y="159891"/>
                </a:cubicBezTo>
                <a:cubicBezTo>
                  <a:pt x="28998" y="189436"/>
                  <a:pt x="48557" y="224537"/>
                  <a:pt x="67481" y="258475"/>
                </a:cubicBezTo>
                <a:cubicBezTo>
                  <a:pt x="76035" y="273829"/>
                  <a:pt x="84706" y="289549"/>
                  <a:pt x="91930" y="305247"/>
                </a:cubicBezTo>
                <a:lnTo>
                  <a:pt x="227291" y="305247"/>
                </a:lnTo>
                <a:cubicBezTo>
                  <a:pt x="234485" y="289613"/>
                  <a:pt x="243083" y="273979"/>
                  <a:pt x="251563" y="258647"/>
                </a:cubicBezTo>
                <a:cubicBezTo>
                  <a:pt x="270516" y="224494"/>
                  <a:pt x="290075" y="189221"/>
                  <a:pt x="290075" y="159891"/>
                </a:cubicBezTo>
                <a:cubicBezTo>
                  <a:pt x="290075" y="87752"/>
                  <a:pt x="231516" y="29071"/>
                  <a:pt x="159544" y="29071"/>
                </a:cubicBezTo>
                <a:close/>
                <a:moveTo>
                  <a:pt x="159544" y="0"/>
                </a:moveTo>
                <a:cubicBezTo>
                  <a:pt x="247648" y="0"/>
                  <a:pt x="319088" y="71579"/>
                  <a:pt x="319088" y="159891"/>
                </a:cubicBezTo>
                <a:cubicBezTo>
                  <a:pt x="319088" y="218012"/>
                  <a:pt x="265656" y="280784"/>
                  <a:pt x="246112" y="335438"/>
                </a:cubicBezTo>
                <a:cubicBezTo>
                  <a:pt x="217039" y="416665"/>
                  <a:pt x="221175" y="465117"/>
                  <a:pt x="159544" y="465117"/>
                </a:cubicBezTo>
                <a:cubicBezTo>
                  <a:pt x="98799" y="465117"/>
                  <a:pt x="102020" y="416449"/>
                  <a:pt x="72962" y="335115"/>
                </a:cubicBezTo>
                <a:cubicBezTo>
                  <a:pt x="53491" y="280569"/>
                  <a:pt x="0" y="218486"/>
                  <a:pt x="0" y="159891"/>
                </a:cubicBezTo>
                <a:cubicBezTo>
                  <a:pt x="0" y="71579"/>
                  <a:pt x="71425" y="0"/>
                  <a:pt x="15954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7" name="powerpoint template design by DAJU_PPT正版来源小红书大橘PPT微信DAJU_PPT请勿抄袭搬运！盗版必究！"/>
          <p:cNvSpPr/>
          <p:nvPr/>
        </p:nvSpPr>
        <p:spPr bwMode="auto">
          <a:xfrm>
            <a:off x="2627429" y="3625056"/>
            <a:ext cx="348456" cy="465117"/>
          </a:xfrm>
          <a:custGeom>
            <a:avLst/>
            <a:gdLst>
              <a:gd name="connsiteX0" fmla="*/ 174228 w 348456"/>
              <a:gd name="connsiteY0" fmla="*/ 276225 h 465117"/>
              <a:gd name="connsiteX1" fmla="*/ 203200 w 348456"/>
              <a:gd name="connsiteY1" fmla="*/ 305334 h 465117"/>
              <a:gd name="connsiteX2" fmla="*/ 193551 w 348456"/>
              <a:gd name="connsiteY2" fmla="*/ 344370 h 465117"/>
              <a:gd name="connsiteX3" fmla="*/ 174228 w 348456"/>
              <a:gd name="connsiteY3" fmla="*/ 363538 h 465117"/>
              <a:gd name="connsiteX4" fmla="*/ 154916 w 348456"/>
              <a:gd name="connsiteY4" fmla="*/ 344220 h 465117"/>
              <a:gd name="connsiteX5" fmla="*/ 145256 w 348456"/>
              <a:gd name="connsiteY5" fmla="*/ 305334 h 465117"/>
              <a:gd name="connsiteX6" fmla="*/ 174228 w 348456"/>
              <a:gd name="connsiteY6" fmla="*/ 276225 h 465117"/>
              <a:gd name="connsiteX7" fmla="*/ 43541 w 348456"/>
              <a:gd name="connsiteY7" fmla="*/ 218012 h 465117"/>
              <a:gd name="connsiteX8" fmla="*/ 29038 w 348456"/>
              <a:gd name="connsiteY8" fmla="*/ 232569 h 465117"/>
              <a:gd name="connsiteX9" fmla="*/ 29038 w 348456"/>
              <a:gd name="connsiteY9" fmla="*/ 276176 h 465117"/>
              <a:gd name="connsiteX10" fmla="*/ 29038 w 348456"/>
              <a:gd name="connsiteY10" fmla="*/ 290711 h 465117"/>
              <a:gd name="connsiteX11" fmla="*/ 29038 w 348456"/>
              <a:gd name="connsiteY11" fmla="*/ 319783 h 465117"/>
              <a:gd name="connsiteX12" fmla="*/ 29038 w 348456"/>
              <a:gd name="connsiteY12" fmla="*/ 334318 h 465117"/>
              <a:gd name="connsiteX13" fmla="*/ 130655 w 348456"/>
              <a:gd name="connsiteY13" fmla="*/ 436045 h 465117"/>
              <a:gd name="connsiteX14" fmla="*/ 217769 w 348456"/>
              <a:gd name="connsiteY14" fmla="*/ 436045 h 465117"/>
              <a:gd name="connsiteX15" fmla="*/ 319418 w 348456"/>
              <a:gd name="connsiteY15" fmla="*/ 334318 h 465117"/>
              <a:gd name="connsiteX16" fmla="*/ 319418 w 348456"/>
              <a:gd name="connsiteY16" fmla="*/ 319783 h 465117"/>
              <a:gd name="connsiteX17" fmla="*/ 319418 w 348456"/>
              <a:gd name="connsiteY17" fmla="*/ 290711 h 465117"/>
              <a:gd name="connsiteX18" fmla="*/ 319418 w 348456"/>
              <a:gd name="connsiteY18" fmla="*/ 276176 h 465117"/>
              <a:gd name="connsiteX19" fmla="*/ 319418 w 348456"/>
              <a:gd name="connsiteY19" fmla="*/ 232569 h 465117"/>
              <a:gd name="connsiteX20" fmla="*/ 304883 w 348456"/>
              <a:gd name="connsiteY20" fmla="*/ 218012 h 465117"/>
              <a:gd name="connsiteX21" fmla="*/ 275861 w 348456"/>
              <a:gd name="connsiteY21" fmla="*/ 218012 h 465117"/>
              <a:gd name="connsiteX22" fmla="*/ 72579 w 348456"/>
              <a:gd name="connsiteY22" fmla="*/ 218012 h 465117"/>
              <a:gd name="connsiteX23" fmla="*/ 174228 w 348456"/>
              <a:gd name="connsiteY23" fmla="*/ 72678 h 465117"/>
              <a:gd name="connsiteX24" fmla="*/ 116152 w 348456"/>
              <a:gd name="connsiteY24" fmla="*/ 130820 h 465117"/>
              <a:gd name="connsiteX25" fmla="*/ 116152 w 348456"/>
              <a:gd name="connsiteY25" fmla="*/ 130841 h 465117"/>
              <a:gd name="connsiteX26" fmla="*/ 116152 w 348456"/>
              <a:gd name="connsiteY26" fmla="*/ 188941 h 465117"/>
              <a:gd name="connsiteX27" fmla="*/ 232304 w 348456"/>
              <a:gd name="connsiteY27" fmla="*/ 188941 h 465117"/>
              <a:gd name="connsiteX28" fmla="*/ 232304 w 348456"/>
              <a:gd name="connsiteY28" fmla="*/ 130841 h 465117"/>
              <a:gd name="connsiteX29" fmla="*/ 232304 w 348456"/>
              <a:gd name="connsiteY29" fmla="*/ 130820 h 465117"/>
              <a:gd name="connsiteX30" fmla="*/ 174228 w 348456"/>
              <a:gd name="connsiteY30" fmla="*/ 72678 h 465117"/>
              <a:gd name="connsiteX31" fmla="*/ 174228 w 348456"/>
              <a:gd name="connsiteY31" fmla="*/ 29071 h 465117"/>
              <a:gd name="connsiteX32" fmla="*/ 72579 w 348456"/>
              <a:gd name="connsiteY32" fmla="*/ 130820 h 465117"/>
              <a:gd name="connsiteX33" fmla="*/ 72579 w 348456"/>
              <a:gd name="connsiteY33" fmla="*/ 188941 h 465117"/>
              <a:gd name="connsiteX34" fmla="*/ 101617 w 348456"/>
              <a:gd name="connsiteY34" fmla="*/ 188941 h 465117"/>
              <a:gd name="connsiteX35" fmla="*/ 101617 w 348456"/>
              <a:gd name="connsiteY35" fmla="*/ 130841 h 465117"/>
              <a:gd name="connsiteX36" fmla="*/ 174228 w 348456"/>
              <a:gd name="connsiteY36" fmla="*/ 58164 h 465117"/>
              <a:gd name="connsiteX37" fmla="*/ 246807 w 348456"/>
              <a:gd name="connsiteY37" fmla="*/ 130841 h 465117"/>
              <a:gd name="connsiteX38" fmla="*/ 246807 w 348456"/>
              <a:gd name="connsiteY38" fmla="*/ 188941 h 465117"/>
              <a:gd name="connsiteX39" fmla="*/ 275861 w 348456"/>
              <a:gd name="connsiteY39" fmla="*/ 188941 h 465117"/>
              <a:gd name="connsiteX40" fmla="*/ 275861 w 348456"/>
              <a:gd name="connsiteY40" fmla="*/ 130820 h 465117"/>
              <a:gd name="connsiteX41" fmla="*/ 174228 w 348456"/>
              <a:gd name="connsiteY41" fmla="*/ 29071 h 465117"/>
              <a:gd name="connsiteX42" fmla="*/ 174228 w 348456"/>
              <a:gd name="connsiteY42" fmla="*/ 0 h 465117"/>
              <a:gd name="connsiteX43" fmla="*/ 304883 w 348456"/>
              <a:gd name="connsiteY43" fmla="*/ 130820 h 465117"/>
              <a:gd name="connsiteX44" fmla="*/ 304883 w 348456"/>
              <a:gd name="connsiteY44" fmla="*/ 188941 h 465117"/>
              <a:gd name="connsiteX45" fmla="*/ 348456 w 348456"/>
              <a:gd name="connsiteY45" fmla="*/ 232569 h 465117"/>
              <a:gd name="connsiteX46" fmla="*/ 348456 w 348456"/>
              <a:gd name="connsiteY46" fmla="*/ 276176 h 465117"/>
              <a:gd name="connsiteX47" fmla="*/ 348456 w 348456"/>
              <a:gd name="connsiteY47" fmla="*/ 290711 h 465117"/>
              <a:gd name="connsiteX48" fmla="*/ 348456 w 348456"/>
              <a:gd name="connsiteY48" fmla="*/ 319783 h 465117"/>
              <a:gd name="connsiteX49" fmla="*/ 348456 w 348456"/>
              <a:gd name="connsiteY49" fmla="*/ 334318 h 465117"/>
              <a:gd name="connsiteX50" fmla="*/ 217769 w 348456"/>
              <a:gd name="connsiteY50" fmla="*/ 465117 h 465117"/>
              <a:gd name="connsiteX51" fmla="*/ 130655 w 348456"/>
              <a:gd name="connsiteY51" fmla="*/ 465117 h 465117"/>
              <a:gd name="connsiteX52" fmla="*/ 0 w 348456"/>
              <a:gd name="connsiteY52" fmla="*/ 334318 h 465117"/>
              <a:gd name="connsiteX53" fmla="*/ 0 w 348456"/>
              <a:gd name="connsiteY53" fmla="*/ 319783 h 465117"/>
              <a:gd name="connsiteX54" fmla="*/ 0 w 348456"/>
              <a:gd name="connsiteY54" fmla="*/ 290711 h 465117"/>
              <a:gd name="connsiteX55" fmla="*/ 0 w 348456"/>
              <a:gd name="connsiteY55" fmla="*/ 276176 h 465117"/>
              <a:gd name="connsiteX56" fmla="*/ 0 w 348456"/>
              <a:gd name="connsiteY56" fmla="*/ 232569 h 465117"/>
              <a:gd name="connsiteX57" fmla="*/ 43541 w 348456"/>
              <a:gd name="connsiteY57" fmla="*/ 188941 h 465117"/>
              <a:gd name="connsiteX58" fmla="*/ 43541 w 348456"/>
              <a:gd name="connsiteY58" fmla="*/ 130820 h 465117"/>
              <a:gd name="connsiteX59" fmla="*/ 174228 w 348456"/>
              <a:gd name="connsiteY59" fmla="*/ 0 h 46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48456" h="465117">
                <a:moveTo>
                  <a:pt x="174228" y="276225"/>
                </a:moveTo>
                <a:cubicBezTo>
                  <a:pt x="190219" y="276225"/>
                  <a:pt x="203200" y="289265"/>
                  <a:pt x="203200" y="305334"/>
                </a:cubicBezTo>
                <a:cubicBezTo>
                  <a:pt x="203200" y="314210"/>
                  <a:pt x="198447" y="331067"/>
                  <a:pt x="193551" y="344370"/>
                </a:cubicBezTo>
                <a:cubicBezTo>
                  <a:pt x="189597" y="355106"/>
                  <a:pt x="185538" y="363538"/>
                  <a:pt x="174228" y="363538"/>
                </a:cubicBezTo>
                <a:cubicBezTo>
                  <a:pt x="163809" y="363538"/>
                  <a:pt x="158857" y="355021"/>
                  <a:pt x="154916" y="344220"/>
                </a:cubicBezTo>
                <a:cubicBezTo>
                  <a:pt x="150079" y="330945"/>
                  <a:pt x="145256" y="314182"/>
                  <a:pt x="145256" y="305334"/>
                </a:cubicBezTo>
                <a:cubicBezTo>
                  <a:pt x="145256" y="289265"/>
                  <a:pt x="158235" y="276225"/>
                  <a:pt x="174228" y="276225"/>
                </a:cubicBezTo>
                <a:close/>
                <a:moveTo>
                  <a:pt x="43541" y="218012"/>
                </a:moveTo>
                <a:cubicBezTo>
                  <a:pt x="35539" y="218012"/>
                  <a:pt x="29038" y="224537"/>
                  <a:pt x="29038" y="232569"/>
                </a:cubicBezTo>
                <a:lnTo>
                  <a:pt x="29038" y="276176"/>
                </a:lnTo>
                <a:lnTo>
                  <a:pt x="29038" y="290711"/>
                </a:lnTo>
                <a:lnTo>
                  <a:pt x="29038" y="319783"/>
                </a:lnTo>
                <a:lnTo>
                  <a:pt x="29038" y="334318"/>
                </a:lnTo>
                <a:cubicBezTo>
                  <a:pt x="29038" y="390393"/>
                  <a:pt x="74644" y="436045"/>
                  <a:pt x="130655" y="436045"/>
                </a:cubicBezTo>
                <a:lnTo>
                  <a:pt x="217769" y="436045"/>
                </a:lnTo>
                <a:cubicBezTo>
                  <a:pt x="273796" y="436045"/>
                  <a:pt x="319418" y="390393"/>
                  <a:pt x="319418" y="334318"/>
                </a:cubicBezTo>
                <a:lnTo>
                  <a:pt x="319418" y="319783"/>
                </a:lnTo>
                <a:lnTo>
                  <a:pt x="319418" y="290711"/>
                </a:lnTo>
                <a:lnTo>
                  <a:pt x="319418" y="276176"/>
                </a:lnTo>
                <a:cubicBezTo>
                  <a:pt x="319418" y="276176"/>
                  <a:pt x="319418" y="232569"/>
                  <a:pt x="319418" y="232569"/>
                </a:cubicBezTo>
                <a:cubicBezTo>
                  <a:pt x="319418" y="224537"/>
                  <a:pt x="312901" y="218012"/>
                  <a:pt x="304883" y="218012"/>
                </a:cubicBezTo>
                <a:lnTo>
                  <a:pt x="275861" y="218012"/>
                </a:lnTo>
                <a:lnTo>
                  <a:pt x="72579" y="218012"/>
                </a:lnTo>
                <a:close/>
                <a:moveTo>
                  <a:pt x="174228" y="72678"/>
                </a:moveTo>
                <a:cubicBezTo>
                  <a:pt x="142141" y="72678"/>
                  <a:pt x="116152" y="98691"/>
                  <a:pt x="116152" y="130820"/>
                </a:cubicBezTo>
                <a:lnTo>
                  <a:pt x="116152" y="130841"/>
                </a:lnTo>
                <a:lnTo>
                  <a:pt x="116152" y="188941"/>
                </a:lnTo>
                <a:lnTo>
                  <a:pt x="232304" y="188941"/>
                </a:lnTo>
                <a:lnTo>
                  <a:pt x="232304" y="130841"/>
                </a:lnTo>
                <a:lnTo>
                  <a:pt x="232304" y="130820"/>
                </a:lnTo>
                <a:cubicBezTo>
                  <a:pt x="232304" y="98691"/>
                  <a:pt x="206299" y="72678"/>
                  <a:pt x="174228" y="72678"/>
                </a:cubicBezTo>
                <a:close/>
                <a:moveTo>
                  <a:pt x="174228" y="29071"/>
                </a:moveTo>
                <a:cubicBezTo>
                  <a:pt x="118088" y="29071"/>
                  <a:pt x="72579" y="74616"/>
                  <a:pt x="72579" y="130820"/>
                </a:cubicBezTo>
                <a:cubicBezTo>
                  <a:pt x="72579" y="130820"/>
                  <a:pt x="72579" y="188941"/>
                  <a:pt x="72579" y="188941"/>
                </a:cubicBezTo>
                <a:lnTo>
                  <a:pt x="101617" y="188941"/>
                </a:lnTo>
                <a:lnTo>
                  <a:pt x="101617" y="130841"/>
                </a:lnTo>
                <a:cubicBezTo>
                  <a:pt x="101617" y="90702"/>
                  <a:pt x="134123" y="58164"/>
                  <a:pt x="174228" y="58164"/>
                </a:cubicBezTo>
                <a:cubicBezTo>
                  <a:pt x="214317" y="58164"/>
                  <a:pt x="246807" y="90702"/>
                  <a:pt x="246807" y="130841"/>
                </a:cubicBezTo>
                <a:lnTo>
                  <a:pt x="246807" y="188941"/>
                </a:lnTo>
                <a:lnTo>
                  <a:pt x="275861" y="188941"/>
                </a:lnTo>
                <a:lnTo>
                  <a:pt x="275861" y="130820"/>
                </a:lnTo>
                <a:cubicBezTo>
                  <a:pt x="275861" y="74616"/>
                  <a:pt x="230352" y="29071"/>
                  <a:pt x="174228" y="29071"/>
                </a:cubicBezTo>
                <a:close/>
                <a:moveTo>
                  <a:pt x="174228" y="0"/>
                </a:moveTo>
                <a:cubicBezTo>
                  <a:pt x="246404" y="0"/>
                  <a:pt x="304883" y="58551"/>
                  <a:pt x="304883" y="130820"/>
                </a:cubicBezTo>
                <a:lnTo>
                  <a:pt x="304883" y="188941"/>
                </a:lnTo>
                <a:cubicBezTo>
                  <a:pt x="328952" y="188941"/>
                  <a:pt x="348456" y="208472"/>
                  <a:pt x="348456" y="232569"/>
                </a:cubicBezTo>
                <a:lnTo>
                  <a:pt x="348456" y="276176"/>
                </a:lnTo>
                <a:lnTo>
                  <a:pt x="348456" y="290711"/>
                </a:lnTo>
                <a:lnTo>
                  <a:pt x="348456" y="319783"/>
                </a:lnTo>
                <a:lnTo>
                  <a:pt x="348456" y="334318"/>
                </a:lnTo>
                <a:cubicBezTo>
                  <a:pt x="348456" y="406565"/>
                  <a:pt x="289961" y="465117"/>
                  <a:pt x="217769" y="465117"/>
                </a:cubicBezTo>
                <a:lnTo>
                  <a:pt x="130655" y="465117"/>
                </a:lnTo>
                <a:cubicBezTo>
                  <a:pt x="58479" y="465117"/>
                  <a:pt x="0" y="406565"/>
                  <a:pt x="0" y="334318"/>
                </a:cubicBezTo>
                <a:lnTo>
                  <a:pt x="0" y="319783"/>
                </a:lnTo>
                <a:lnTo>
                  <a:pt x="0" y="290711"/>
                </a:lnTo>
                <a:lnTo>
                  <a:pt x="0" y="276176"/>
                </a:lnTo>
                <a:lnTo>
                  <a:pt x="0" y="232569"/>
                </a:lnTo>
                <a:cubicBezTo>
                  <a:pt x="0" y="208472"/>
                  <a:pt x="19488" y="188941"/>
                  <a:pt x="43541" y="188941"/>
                </a:cubicBezTo>
                <a:lnTo>
                  <a:pt x="43541" y="130820"/>
                </a:lnTo>
                <a:cubicBezTo>
                  <a:pt x="43541" y="58551"/>
                  <a:pt x="102036" y="0"/>
                  <a:pt x="1742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8" name="powerpoint template design by DAJU_PPT正版来源小红书大橘PPT微信DAJU_PPT请勿抄袭搬运！盗版必究！"/>
          <p:cNvSpPr/>
          <p:nvPr/>
        </p:nvSpPr>
        <p:spPr bwMode="auto">
          <a:xfrm>
            <a:off x="1640798" y="3712368"/>
            <a:ext cx="464344" cy="348456"/>
          </a:xfrm>
          <a:custGeom>
            <a:avLst/>
            <a:gdLst>
              <a:gd name="T0" fmla="+- 0 10799 1"/>
              <a:gd name="T1" fmla="*/ T0 w 21596"/>
              <a:gd name="T2" fmla="*/ 10800 h 21600"/>
              <a:gd name="T3" fmla="+- 0 10799 1"/>
              <a:gd name="T4" fmla="*/ T3 w 21596"/>
              <a:gd name="T5" fmla="*/ 10800 h 21600"/>
              <a:gd name="T6" fmla="+- 0 10799 1"/>
              <a:gd name="T7" fmla="*/ T6 w 21596"/>
              <a:gd name="T8" fmla="*/ 10800 h 21600"/>
              <a:gd name="T9" fmla="+- 0 10799 1"/>
              <a:gd name="T10" fmla="*/ T9 w 215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96" h="21600">
                <a:moveTo>
                  <a:pt x="4511" y="2151"/>
                </a:moveTo>
                <a:lnTo>
                  <a:pt x="6064" y="3877"/>
                </a:lnTo>
                <a:lnTo>
                  <a:pt x="4246" y="6302"/>
                </a:lnTo>
                <a:lnTo>
                  <a:pt x="1353" y="6302"/>
                </a:lnTo>
                <a:cubicBezTo>
                  <a:pt x="1353" y="6302"/>
                  <a:pt x="4511" y="2151"/>
                  <a:pt x="4511" y="2151"/>
                </a:cubicBezTo>
                <a:close/>
                <a:moveTo>
                  <a:pt x="17348" y="6302"/>
                </a:moveTo>
                <a:lnTo>
                  <a:pt x="15531" y="3877"/>
                </a:lnTo>
                <a:lnTo>
                  <a:pt x="17082" y="2153"/>
                </a:lnTo>
                <a:lnTo>
                  <a:pt x="20191" y="6302"/>
                </a:lnTo>
                <a:cubicBezTo>
                  <a:pt x="20191" y="6302"/>
                  <a:pt x="17348" y="6302"/>
                  <a:pt x="17348" y="6302"/>
                </a:cubicBezTo>
                <a:close/>
                <a:moveTo>
                  <a:pt x="17264" y="7202"/>
                </a:moveTo>
                <a:lnTo>
                  <a:pt x="19663" y="7202"/>
                </a:lnTo>
                <a:lnTo>
                  <a:pt x="13021" y="16638"/>
                </a:lnTo>
                <a:cubicBezTo>
                  <a:pt x="13021" y="16638"/>
                  <a:pt x="17264" y="7202"/>
                  <a:pt x="17264" y="7202"/>
                </a:cubicBezTo>
                <a:close/>
                <a:moveTo>
                  <a:pt x="8574" y="16637"/>
                </a:moveTo>
                <a:lnTo>
                  <a:pt x="1933" y="7202"/>
                </a:lnTo>
                <a:lnTo>
                  <a:pt x="4330" y="7202"/>
                </a:lnTo>
                <a:cubicBezTo>
                  <a:pt x="4330" y="7202"/>
                  <a:pt x="8574" y="16637"/>
                  <a:pt x="8574" y="16637"/>
                </a:cubicBezTo>
                <a:close/>
                <a:moveTo>
                  <a:pt x="8429" y="7202"/>
                </a:moveTo>
                <a:lnTo>
                  <a:pt x="10084" y="18249"/>
                </a:lnTo>
                <a:lnTo>
                  <a:pt x="5117" y="7202"/>
                </a:lnTo>
                <a:cubicBezTo>
                  <a:pt x="5117" y="7202"/>
                  <a:pt x="8429" y="7202"/>
                  <a:pt x="8429" y="7202"/>
                </a:cubicBezTo>
                <a:close/>
                <a:moveTo>
                  <a:pt x="6584" y="4456"/>
                </a:moveTo>
                <a:lnTo>
                  <a:pt x="8246" y="6302"/>
                </a:lnTo>
                <a:lnTo>
                  <a:pt x="5200" y="6302"/>
                </a:lnTo>
                <a:cubicBezTo>
                  <a:pt x="5200" y="6302"/>
                  <a:pt x="6584" y="4456"/>
                  <a:pt x="6584" y="4456"/>
                </a:cubicBezTo>
                <a:close/>
                <a:moveTo>
                  <a:pt x="6543" y="3238"/>
                </a:moveTo>
                <a:lnTo>
                  <a:pt x="5250" y="1800"/>
                </a:lnTo>
                <a:lnTo>
                  <a:pt x="7621" y="1800"/>
                </a:lnTo>
                <a:cubicBezTo>
                  <a:pt x="7621" y="1800"/>
                  <a:pt x="6543" y="3238"/>
                  <a:pt x="6543" y="3238"/>
                </a:cubicBezTo>
                <a:close/>
                <a:moveTo>
                  <a:pt x="10797" y="3466"/>
                </a:moveTo>
                <a:lnTo>
                  <a:pt x="9299" y="1800"/>
                </a:lnTo>
                <a:lnTo>
                  <a:pt x="12296" y="1800"/>
                </a:lnTo>
                <a:cubicBezTo>
                  <a:pt x="12296" y="1800"/>
                  <a:pt x="10797" y="3466"/>
                  <a:pt x="10797" y="3466"/>
                </a:cubicBezTo>
                <a:close/>
                <a:moveTo>
                  <a:pt x="13974" y="1800"/>
                </a:moveTo>
                <a:lnTo>
                  <a:pt x="16345" y="1800"/>
                </a:lnTo>
                <a:lnTo>
                  <a:pt x="15052" y="3238"/>
                </a:lnTo>
                <a:cubicBezTo>
                  <a:pt x="15052" y="3238"/>
                  <a:pt x="13974" y="1800"/>
                  <a:pt x="13974" y="1800"/>
                </a:cubicBezTo>
                <a:close/>
                <a:moveTo>
                  <a:pt x="13349" y="6302"/>
                </a:moveTo>
                <a:lnTo>
                  <a:pt x="15011" y="4456"/>
                </a:lnTo>
                <a:lnTo>
                  <a:pt x="16394" y="6302"/>
                </a:lnTo>
                <a:cubicBezTo>
                  <a:pt x="16394" y="6302"/>
                  <a:pt x="13349" y="6302"/>
                  <a:pt x="13349" y="6302"/>
                </a:cubicBezTo>
                <a:close/>
                <a:moveTo>
                  <a:pt x="13166" y="7202"/>
                </a:moveTo>
                <a:lnTo>
                  <a:pt x="16478" y="7202"/>
                </a:lnTo>
                <a:lnTo>
                  <a:pt x="11511" y="18249"/>
                </a:lnTo>
                <a:cubicBezTo>
                  <a:pt x="11511" y="18249"/>
                  <a:pt x="13166" y="7202"/>
                  <a:pt x="13166" y="7202"/>
                </a:cubicBezTo>
                <a:close/>
                <a:moveTo>
                  <a:pt x="12478" y="7202"/>
                </a:moveTo>
                <a:lnTo>
                  <a:pt x="10797" y="18414"/>
                </a:lnTo>
                <a:lnTo>
                  <a:pt x="9117" y="7202"/>
                </a:lnTo>
                <a:cubicBezTo>
                  <a:pt x="9117" y="7202"/>
                  <a:pt x="12478" y="7202"/>
                  <a:pt x="12478" y="7202"/>
                </a:cubicBezTo>
                <a:close/>
                <a:moveTo>
                  <a:pt x="8773" y="5716"/>
                </a:moveTo>
                <a:lnTo>
                  <a:pt x="7064" y="3817"/>
                </a:lnTo>
                <a:lnTo>
                  <a:pt x="8426" y="2000"/>
                </a:lnTo>
                <a:lnTo>
                  <a:pt x="10270" y="4051"/>
                </a:lnTo>
                <a:cubicBezTo>
                  <a:pt x="10270" y="4051"/>
                  <a:pt x="8773" y="5716"/>
                  <a:pt x="8773" y="5716"/>
                </a:cubicBezTo>
                <a:close/>
                <a:moveTo>
                  <a:pt x="11325" y="4051"/>
                </a:moveTo>
                <a:lnTo>
                  <a:pt x="13169" y="2000"/>
                </a:lnTo>
                <a:lnTo>
                  <a:pt x="14531" y="3817"/>
                </a:lnTo>
                <a:lnTo>
                  <a:pt x="12822" y="5716"/>
                </a:lnTo>
                <a:cubicBezTo>
                  <a:pt x="12822" y="5716"/>
                  <a:pt x="11325" y="4051"/>
                  <a:pt x="11325" y="4051"/>
                </a:cubicBezTo>
                <a:close/>
                <a:moveTo>
                  <a:pt x="12296" y="6302"/>
                </a:moveTo>
                <a:lnTo>
                  <a:pt x="9299" y="6302"/>
                </a:lnTo>
                <a:lnTo>
                  <a:pt x="10797" y="4638"/>
                </a:lnTo>
                <a:cubicBezTo>
                  <a:pt x="10797" y="4638"/>
                  <a:pt x="12296" y="6302"/>
                  <a:pt x="12296" y="6302"/>
                </a:cubicBezTo>
                <a:close/>
                <a:moveTo>
                  <a:pt x="21200" y="5102"/>
                </a:moveTo>
                <a:lnTo>
                  <a:pt x="17771" y="527"/>
                </a:lnTo>
                <a:cubicBezTo>
                  <a:pt x="17518" y="189"/>
                  <a:pt x="17176" y="0"/>
                  <a:pt x="16817" y="0"/>
                </a:cubicBezTo>
                <a:lnTo>
                  <a:pt x="4779" y="0"/>
                </a:lnTo>
                <a:cubicBezTo>
                  <a:pt x="4420" y="0"/>
                  <a:pt x="4077" y="189"/>
                  <a:pt x="3824" y="527"/>
                </a:cubicBezTo>
                <a:lnTo>
                  <a:pt x="395" y="5102"/>
                </a:lnTo>
                <a:cubicBezTo>
                  <a:pt x="131" y="5455"/>
                  <a:pt x="-1" y="5921"/>
                  <a:pt x="-1" y="6387"/>
                </a:cubicBezTo>
                <a:cubicBezTo>
                  <a:pt x="1" y="6810"/>
                  <a:pt x="114" y="7233"/>
                  <a:pt x="341" y="7573"/>
                </a:cubicBezTo>
                <a:lnTo>
                  <a:pt x="9788" y="20995"/>
                </a:lnTo>
                <a:cubicBezTo>
                  <a:pt x="10045" y="21379"/>
                  <a:pt x="10412" y="21599"/>
                  <a:pt x="10797" y="21599"/>
                </a:cubicBezTo>
                <a:cubicBezTo>
                  <a:pt x="11183" y="21599"/>
                  <a:pt x="11550" y="21379"/>
                  <a:pt x="11807" y="20995"/>
                </a:cubicBezTo>
                <a:lnTo>
                  <a:pt x="21255" y="7573"/>
                </a:lnTo>
                <a:cubicBezTo>
                  <a:pt x="21485" y="7226"/>
                  <a:pt x="21598" y="6791"/>
                  <a:pt x="21595" y="6359"/>
                </a:cubicBezTo>
                <a:cubicBezTo>
                  <a:pt x="21593" y="5902"/>
                  <a:pt x="21459" y="5449"/>
                  <a:pt x="21200" y="5102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9" name="powerpoint template design by DAJU_PPT正版来源小红书大橘PPT微信DAJU_PPT请勿抄袭搬运！盗版必究！"/>
          <p:cNvSpPr/>
          <p:nvPr/>
        </p:nvSpPr>
        <p:spPr bwMode="auto">
          <a:xfrm>
            <a:off x="712109" y="3683792"/>
            <a:ext cx="464338" cy="348440"/>
          </a:xfrm>
          <a:custGeom>
            <a:avLst/>
            <a:gdLst>
              <a:gd name="connsiteX0" fmla="*/ 333376 w 464338"/>
              <a:gd name="connsiteY0" fmla="*/ 144727 h 348440"/>
              <a:gd name="connsiteX1" fmla="*/ 304271 w 464338"/>
              <a:gd name="connsiteY1" fmla="*/ 173832 h 348440"/>
              <a:gd name="connsiteX2" fmla="*/ 333376 w 464338"/>
              <a:gd name="connsiteY2" fmla="*/ 202936 h 348440"/>
              <a:gd name="connsiteX3" fmla="*/ 362476 w 464338"/>
              <a:gd name="connsiteY3" fmla="*/ 173832 h 348440"/>
              <a:gd name="connsiteX4" fmla="*/ 333376 w 464338"/>
              <a:gd name="connsiteY4" fmla="*/ 144727 h 348440"/>
              <a:gd name="connsiteX5" fmla="*/ 333376 w 464338"/>
              <a:gd name="connsiteY5" fmla="*/ 130175 h 348440"/>
              <a:gd name="connsiteX6" fmla="*/ 377032 w 464338"/>
              <a:gd name="connsiteY6" fmla="*/ 173832 h 348440"/>
              <a:gd name="connsiteX7" fmla="*/ 333376 w 464338"/>
              <a:gd name="connsiteY7" fmla="*/ 217484 h 348440"/>
              <a:gd name="connsiteX8" fmla="*/ 289719 w 464338"/>
              <a:gd name="connsiteY8" fmla="*/ 173832 h 348440"/>
              <a:gd name="connsiteX9" fmla="*/ 333376 w 464338"/>
              <a:gd name="connsiteY9" fmla="*/ 130175 h 348440"/>
              <a:gd name="connsiteX10" fmla="*/ 58043 w 464338"/>
              <a:gd name="connsiteY10" fmla="*/ 29038 h 348440"/>
              <a:gd name="connsiteX11" fmla="*/ 29011 w 464338"/>
              <a:gd name="connsiteY11" fmla="*/ 58076 h 348440"/>
              <a:gd name="connsiteX12" fmla="*/ 29011 w 464338"/>
              <a:gd name="connsiteY12" fmla="*/ 290380 h 348440"/>
              <a:gd name="connsiteX13" fmla="*/ 58043 w 464338"/>
              <a:gd name="connsiteY13" fmla="*/ 319418 h 348440"/>
              <a:gd name="connsiteX14" fmla="*/ 333742 w 464338"/>
              <a:gd name="connsiteY14" fmla="*/ 319418 h 348440"/>
              <a:gd name="connsiteX15" fmla="*/ 358339 w 464338"/>
              <a:gd name="connsiteY15" fmla="*/ 305770 h 348440"/>
              <a:gd name="connsiteX16" fmla="*/ 430899 w 464338"/>
              <a:gd name="connsiteY16" fmla="*/ 189618 h 348440"/>
              <a:gd name="connsiteX17" fmla="*/ 430877 w 464338"/>
              <a:gd name="connsiteY17" fmla="*/ 158822 h 348440"/>
              <a:gd name="connsiteX18" fmla="*/ 358339 w 464338"/>
              <a:gd name="connsiteY18" fmla="*/ 42670 h 348440"/>
              <a:gd name="connsiteX19" fmla="*/ 333742 w 464338"/>
              <a:gd name="connsiteY19" fmla="*/ 29038 h 348440"/>
              <a:gd name="connsiteX20" fmla="*/ 58043 w 464338"/>
              <a:gd name="connsiteY20" fmla="*/ 0 h 348440"/>
              <a:gd name="connsiteX21" fmla="*/ 333742 w 464338"/>
              <a:gd name="connsiteY21" fmla="*/ 0 h 348440"/>
              <a:gd name="connsiteX22" fmla="*/ 382937 w 464338"/>
              <a:gd name="connsiteY22" fmla="*/ 27279 h 348440"/>
              <a:gd name="connsiteX23" fmla="*/ 455496 w 464338"/>
              <a:gd name="connsiteY23" fmla="*/ 143432 h 348440"/>
              <a:gd name="connsiteX24" fmla="*/ 455496 w 464338"/>
              <a:gd name="connsiteY24" fmla="*/ 205008 h 348440"/>
              <a:gd name="connsiteX25" fmla="*/ 382937 w 464338"/>
              <a:gd name="connsiteY25" fmla="*/ 321160 h 348440"/>
              <a:gd name="connsiteX26" fmla="*/ 333742 w 464338"/>
              <a:gd name="connsiteY26" fmla="*/ 348440 h 348440"/>
              <a:gd name="connsiteX27" fmla="*/ 58043 w 464338"/>
              <a:gd name="connsiteY27" fmla="*/ 348440 h 348440"/>
              <a:gd name="connsiteX28" fmla="*/ 0 w 464338"/>
              <a:gd name="connsiteY28" fmla="*/ 290380 h 348440"/>
              <a:gd name="connsiteX29" fmla="*/ 0 w 464338"/>
              <a:gd name="connsiteY29" fmla="*/ 58076 h 348440"/>
              <a:gd name="connsiteX30" fmla="*/ 58043 w 464338"/>
              <a:gd name="connsiteY30" fmla="*/ 0 h 348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4338" h="348440">
                <a:moveTo>
                  <a:pt x="333376" y="144727"/>
                </a:moveTo>
                <a:cubicBezTo>
                  <a:pt x="317308" y="144727"/>
                  <a:pt x="304271" y="157764"/>
                  <a:pt x="304271" y="173832"/>
                </a:cubicBezTo>
                <a:cubicBezTo>
                  <a:pt x="304271" y="189896"/>
                  <a:pt x="317308" y="202936"/>
                  <a:pt x="333376" y="202936"/>
                </a:cubicBezTo>
                <a:cubicBezTo>
                  <a:pt x="349440" y="202936"/>
                  <a:pt x="362476" y="189896"/>
                  <a:pt x="362476" y="173832"/>
                </a:cubicBezTo>
                <a:cubicBezTo>
                  <a:pt x="362476" y="157764"/>
                  <a:pt x="349440" y="144727"/>
                  <a:pt x="333376" y="144727"/>
                </a:cubicBezTo>
                <a:close/>
                <a:moveTo>
                  <a:pt x="333376" y="130175"/>
                </a:moveTo>
                <a:cubicBezTo>
                  <a:pt x="357492" y="130175"/>
                  <a:pt x="377032" y="149711"/>
                  <a:pt x="377032" y="173832"/>
                </a:cubicBezTo>
                <a:cubicBezTo>
                  <a:pt x="377032" y="197948"/>
                  <a:pt x="357492" y="217484"/>
                  <a:pt x="333376" y="217484"/>
                </a:cubicBezTo>
                <a:cubicBezTo>
                  <a:pt x="309255" y="217484"/>
                  <a:pt x="289719" y="197948"/>
                  <a:pt x="289719" y="173832"/>
                </a:cubicBezTo>
                <a:cubicBezTo>
                  <a:pt x="289719" y="149711"/>
                  <a:pt x="309255" y="130175"/>
                  <a:pt x="333376" y="130175"/>
                </a:cubicBezTo>
                <a:close/>
                <a:moveTo>
                  <a:pt x="58043" y="29038"/>
                </a:moveTo>
                <a:cubicBezTo>
                  <a:pt x="42034" y="29038"/>
                  <a:pt x="29011" y="42073"/>
                  <a:pt x="29011" y="58076"/>
                </a:cubicBezTo>
                <a:lnTo>
                  <a:pt x="29011" y="290380"/>
                </a:lnTo>
                <a:cubicBezTo>
                  <a:pt x="29011" y="306383"/>
                  <a:pt x="42034" y="319418"/>
                  <a:pt x="58043" y="319418"/>
                </a:cubicBezTo>
                <a:lnTo>
                  <a:pt x="333742" y="319418"/>
                </a:lnTo>
                <a:cubicBezTo>
                  <a:pt x="343802" y="319418"/>
                  <a:pt x="352996" y="314320"/>
                  <a:pt x="358339" y="305770"/>
                </a:cubicBezTo>
                <a:lnTo>
                  <a:pt x="430899" y="189618"/>
                </a:lnTo>
                <a:cubicBezTo>
                  <a:pt x="436740" y="180262"/>
                  <a:pt x="436740" y="168179"/>
                  <a:pt x="430877" y="158822"/>
                </a:cubicBezTo>
                <a:lnTo>
                  <a:pt x="358339" y="42670"/>
                </a:lnTo>
                <a:cubicBezTo>
                  <a:pt x="352996" y="34136"/>
                  <a:pt x="343802" y="29038"/>
                  <a:pt x="333742" y="29038"/>
                </a:cubicBezTo>
                <a:close/>
                <a:moveTo>
                  <a:pt x="58043" y="0"/>
                </a:moveTo>
                <a:lnTo>
                  <a:pt x="333742" y="0"/>
                </a:lnTo>
                <a:cubicBezTo>
                  <a:pt x="353753" y="0"/>
                  <a:pt x="372336" y="10308"/>
                  <a:pt x="382937" y="27279"/>
                </a:cubicBezTo>
                <a:lnTo>
                  <a:pt x="455496" y="143432"/>
                </a:lnTo>
                <a:cubicBezTo>
                  <a:pt x="467286" y="162274"/>
                  <a:pt x="467286" y="186182"/>
                  <a:pt x="455496" y="205008"/>
                </a:cubicBezTo>
                <a:lnTo>
                  <a:pt x="382937" y="321160"/>
                </a:lnTo>
                <a:cubicBezTo>
                  <a:pt x="372336" y="338132"/>
                  <a:pt x="353753" y="348440"/>
                  <a:pt x="333742" y="348440"/>
                </a:cubicBezTo>
                <a:lnTo>
                  <a:pt x="58043" y="348440"/>
                </a:lnTo>
                <a:cubicBezTo>
                  <a:pt x="25982" y="348440"/>
                  <a:pt x="0" y="322451"/>
                  <a:pt x="0" y="290380"/>
                </a:cubicBezTo>
                <a:lnTo>
                  <a:pt x="0" y="58076"/>
                </a:lnTo>
                <a:cubicBezTo>
                  <a:pt x="0" y="25989"/>
                  <a:pt x="25982" y="0"/>
                  <a:pt x="58043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0" name="powerpoint template design by DAJU_PPT正版来源小红书大橘PPT微信DAJU_PPT请勿抄袭搬运！盗版必究！"/>
          <p:cNvSpPr/>
          <p:nvPr/>
        </p:nvSpPr>
        <p:spPr bwMode="auto">
          <a:xfrm>
            <a:off x="5356342" y="2740024"/>
            <a:ext cx="465138" cy="391319"/>
          </a:xfrm>
          <a:custGeom>
            <a:avLst/>
            <a:gdLst>
              <a:gd name="connsiteX0" fmla="*/ 232481 w 465138"/>
              <a:gd name="connsiteY0" fmla="*/ 159544 h 391319"/>
              <a:gd name="connsiteX1" fmla="*/ 239713 w 465138"/>
              <a:gd name="connsiteY1" fmla="*/ 166773 h 391319"/>
              <a:gd name="connsiteX2" fmla="*/ 232481 w 465138"/>
              <a:gd name="connsiteY2" fmla="*/ 174005 h 391319"/>
              <a:gd name="connsiteX3" fmla="*/ 189089 w 465138"/>
              <a:gd name="connsiteY3" fmla="*/ 217385 h 391319"/>
              <a:gd name="connsiteX4" fmla="*/ 189089 w 465138"/>
              <a:gd name="connsiteY4" fmla="*/ 217397 h 391319"/>
              <a:gd name="connsiteX5" fmla="*/ 181857 w 465138"/>
              <a:gd name="connsiteY5" fmla="*/ 224629 h 391319"/>
              <a:gd name="connsiteX6" fmla="*/ 174625 w 465138"/>
              <a:gd name="connsiteY6" fmla="*/ 217397 h 391319"/>
              <a:gd name="connsiteX7" fmla="*/ 174625 w 465138"/>
              <a:gd name="connsiteY7" fmla="*/ 217385 h 391319"/>
              <a:gd name="connsiteX8" fmla="*/ 232481 w 465138"/>
              <a:gd name="connsiteY8" fmla="*/ 159544 h 391319"/>
              <a:gd name="connsiteX9" fmla="*/ 225889 w 465138"/>
              <a:gd name="connsiteY9" fmla="*/ 130827 h 391319"/>
              <a:gd name="connsiteX10" fmla="*/ 166588 w 465138"/>
              <a:gd name="connsiteY10" fmla="*/ 160907 h 391319"/>
              <a:gd name="connsiteX11" fmla="*/ 176009 w 465138"/>
              <a:gd name="connsiteY11" fmla="*/ 283458 h 391319"/>
              <a:gd name="connsiteX12" fmla="*/ 298539 w 465138"/>
              <a:gd name="connsiteY12" fmla="*/ 274036 h 391319"/>
              <a:gd name="connsiteX13" fmla="*/ 289118 w 465138"/>
              <a:gd name="connsiteY13" fmla="*/ 151496 h 391319"/>
              <a:gd name="connsiteX14" fmla="*/ 225889 w 465138"/>
              <a:gd name="connsiteY14" fmla="*/ 130827 h 391319"/>
              <a:gd name="connsiteX15" fmla="*/ 232569 w 465138"/>
              <a:gd name="connsiteY15" fmla="*/ 101600 h 391319"/>
              <a:gd name="connsiteX16" fmla="*/ 348456 w 465138"/>
              <a:gd name="connsiteY16" fmla="*/ 217488 h 391319"/>
              <a:gd name="connsiteX17" fmla="*/ 232569 w 465138"/>
              <a:gd name="connsiteY17" fmla="*/ 333364 h 391319"/>
              <a:gd name="connsiteX18" fmla="*/ 116681 w 465138"/>
              <a:gd name="connsiteY18" fmla="*/ 217488 h 391319"/>
              <a:gd name="connsiteX19" fmla="*/ 232569 w 465138"/>
              <a:gd name="connsiteY19" fmla="*/ 101600 h 391319"/>
              <a:gd name="connsiteX20" fmla="*/ 159870 w 465138"/>
              <a:gd name="connsiteY20" fmla="*/ 28987 h 391319"/>
              <a:gd name="connsiteX21" fmla="*/ 146368 w 465138"/>
              <a:gd name="connsiteY21" fmla="*/ 38099 h 391319"/>
              <a:gd name="connsiteX22" fmla="*/ 120333 w 465138"/>
              <a:gd name="connsiteY22" fmla="*/ 102975 h 391319"/>
              <a:gd name="connsiteX23" fmla="*/ 41217 w 465138"/>
              <a:gd name="connsiteY23" fmla="*/ 116146 h 391319"/>
              <a:gd name="connsiteX24" fmla="*/ 29050 w 465138"/>
              <a:gd name="connsiteY24" fmla="*/ 130440 h 391319"/>
              <a:gd name="connsiteX25" fmla="*/ 29050 w 465138"/>
              <a:gd name="connsiteY25" fmla="*/ 347821 h 391319"/>
              <a:gd name="connsiteX26" fmla="*/ 43585 w 465138"/>
              <a:gd name="connsiteY26" fmla="*/ 362314 h 391319"/>
              <a:gd name="connsiteX27" fmla="*/ 421532 w 465138"/>
              <a:gd name="connsiteY27" fmla="*/ 362314 h 391319"/>
              <a:gd name="connsiteX28" fmla="*/ 436046 w 465138"/>
              <a:gd name="connsiteY28" fmla="*/ 347821 h 391319"/>
              <a:gd name="connsiteX29" fmla="*/ 436046 w 465138"/>
              <a:gd name="connsiteY29" fmla="*/ 130440 h 391319"/>
              <a:gd name="connsiteX30" fmla="*/ 423900 w 465138"/>
              <a:gd name="connsiteY30" fmla="*/ 116146 h 391319"/>
              <a:gd name="connsiteX31" fmla="*/ 344762 w 465138"/>
              <a:gd name="connsiteY31" fmla="*/ 102975 h 391319"/>
              <a:gd name="connsiteX32" fmla="*/ 318727 w 465138"/>
              <a:gd name="connsiteY32" fmla="*/ 38099 h 391319"/>
              <a:gd name="connsiteX33" fmla="*/ 305226 w 465138"/>
              <a:gd name="connsiteY33" fmla="*/ 28987 h 391319"/>
              <a:gd name="connsiteX34" fmla="*/ 159870 w 465138"/>
              <a:gd name="connsiteY34" fmla="*/ 0 h 391319"/>
              <a:gd name="connsiteX35" fmla="*/ 305226 w 465138"/>
              <a:gd name="connsiteY35" fmla="*/ 0 h 391319"/>
              <a:gd name="connsiteX36" fmla="*/ 345710 w 465138"/>
              <a:gd name="connsiteY36" fmla="*/ 27302 h 391319"/>
              <a:gd name="connsiteX37" fmla="*/ 365672 w 465138"/>
              <a:gd name="connsiteY37" fmla="*/ 77068 h 391319"/>
              <a:gd name="connsiteX38" fmla="*/ 428681 w 465138"/>
              <a:gd name="connsiteY38" fmla="*/ 87540 h 391319"/>
              <a:gd name="connsiteX39" fmla="*/ 465138 w 465138"/>
              <a:gd name="connsiteY39" fmla="*/ 130440 h 391319"/>
              <a:gd name="connsiteX40" fmla="*/ 465138 w 465138"/>
              <a:gd name="connsiteY40" fmla="*/ 347821 h 391319"/>
              <a:gd name="connsiteX41" fmla="*/ 421532 w 465138"/>
              <a:gd name="connsiteY41" fmla="*/ 391319 h 391319"/>
              <a:gd name="connsiteX42" fmla="*/ 43585 w 465138"/>
              <a:gd name="connsiteY42" fmla="*/ 391319 h 391319"/>
              <a:gd name="connsiteX43" fmla="*/ 0 w 465138"/>
              <a:gd name="connsiteY43" fmla="*/ 347821 h 391319"/>
              <a:gd name="connsiteX44" fmla="*/ 0 w 465138"/>
              <a:gd name="connsiteY44" fmla="*/ 130440 h 391319"/>
              <a:gd name="connsiteX45" fmla="*/ 36436 w 465138"/>
              <a:gd name="connsiteY45" fmla="*/ 87540 h 391319"/>
              <a:gd name="connsiteX46" fmla="*/ 99445 w 465138"/>
              <a:gd name="connsiteY46" fmla="*/ 77068 h 391319"/>
              <a:gd name="connsiteX47" fmla="*/ 119364 w 465138"/>
              <a:gd name="connsiteY47" fmla="*/ 27338 h 391319"/>
              <a:gd name="connsiteX48" fmla="*/ 159870 w 465138"/>
              <a:gd name="connsiteY48" fmla="*/ 0 h 39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65138" h="391319">
                <a:moveTo>
                  <a:pt x="232481" y="159544"/>
                </a:moveTo>
                <a:cubicBezTo>
                  <a:pt x="236462" y="159544"/>
                  <a:pt x="239713" y="162783"/>
                  <a:pt x="239713" y="166773"/>
                </a:cubicBezTo>
                <a:cubicBezTo>
                  <a:pt x="239713" y="170766"/>
                  <a:pt x="236462" y="174005"/>
                  <a:pt x="232481" y="174005"/>
                </a:cubicBezTo>
                <a:cubicBezTo>
                  <a:pt x="208495" y="174005"/>
                  <a:pt x="189089" y="193435"/>
                  <a:pt x="189089" y="217385"/>
                </a:cubicBezTo>
                <a:lnTo>
                  <a:pt x="189089" y="217397"/>
                </a:lnTo>
                <a:cubicBezTo>
                  <a:pt x="189089" y="221390"/>
                  <a:pt x="185838" y="224629"/>
                  <a:pt x="181857" y="224629"/>
                </a:cubicBezTo>
                <a:cubicBezTo>
                  <a:pt x="177843" y="224629"/>
                  <a:pt x="174625" y="221390"/>
                  <a:pt x="174625" y="217397"/>
                </a:cubicBezTo>
                <a:lnTo>
                  <a:pt x="174625" y="217385"/>
                </a:lnTo>
                <a:cubicBezTo>
                  <a:pt x="174625" y="185447"/>
                  <a:pt x="200528" y="159544"/>
                  <a:pt x="232481" y="159544"/>
                </a:cubicBezTo>
                <a:close/>
                <a:moveTo>
                  <a:pt x="225889" y="130827"/>
                </a:moveTo>
                <a:cubicBezTo>
                  <a:pt x="203712" y="132528"/>
                  <a:pt x="182190" y="142687"/>
                  <a:pt x="166588" y="160907"/>
                </a:cubicBezTo>
                <a:cubicBezTo>
                  <a:pt x="135352" y="197358"/>
                  <a:pt x="139537" y="252232"/>
                  <a:pt x="176009" y="283458"/>
                </a:cubicBezTo>
                <a:cubicBezTo>
                  <a:pt x="212449" y="314694"/>
                  <a:pt x="267303" y="310498"/>
                  <a:pt x="298539" y="274036"/>
                </a:cubicBezTo>
                <a:cubicBezTo>
                  <a:pt x="329775" y="237586"/>
                  <a:pt x="325558" y="182721"/>
                  <a:pt x="289118" y="151496"/>
                </a:cubicBezTo>
                <a:cubicBezTo>
                  <a:pt x="270897" y="135884"/>
                  <a:pt x="248066" y="129126"/>
                  <a:pt x="225889" y="130827"/>
                </a:cubicBezTo>
                <a:close/>
                <a:moveTo>
                  <a:pt x="232569" y="101600"/>
                </a:moveTo>
                <a:cubicBezTo>
                  <a:pt x="296564" y="101600"/>
                  <a:pt x="348456" y="153471"/>
                  <a:pt x="348456" y="217488"/>
                </a:cubicBezTo>
                <a:cubicBezTo>
                  <a:pt x="348456" y="281494"/>
                  <a:pt x="296564" y="333364"/>
                  <a:pt x="232569" y="333364"/>
                </a:cubicBezTo>
                <a:cubicBezTo>
                  <a:pt x="168541" y="333364"/>
                  <a:pt x="116681" y="281494"/>
                  <a:pt x="116681" y="217488"/>
                </a:cubicBezTo>
                <a:cubicBezTo>
                  <a:pt x="116681" y="153471"/>
                  <a:pt x="168541" y="101600"/>
                  <a:pt x="232569" y="101600"/>
                </a:cubicBezTo>
                <a:close/>
                <a:moveTo>
                  <a:pt x="159870" y="28987"/>
                </a:moveTo>
                <a:cubicBezTo>
                  <a:pt x="153926" y="28987"/>
                  <a:pt x="148586" y="32592"/>
                  <a:pt x="146368" y="38099"/>
                </a:cubicBezTo>
                <a:lnTo>
                  <a:pt x="120333" y="102975"/>
                </a:lnTo>
                <a:lnTo>
                  <a:pt x="41217" y="116146"/>
                </a:lnTo>
                <a:cubicBezTo>
                  <a:pt x="34197" y="117305"/>
                  <a:pt x="29050" y="123356"/>
                  <a:pt x="29050" y="130440"/>
                </a:cubicBezTo>
                <a:lnTo>
                  <a:pt x="29050" y="347821"/>
                </a:lnTo>
                <a:cubicBezTo>
                  <a:pt x="29050" y="355847"/>
                  <a:pt x="35553" y="362314"/>
                  <a:pt x="43585" y="362314"/>
                </a:cubicBezTo>
                <a:lnTo>
                  <a:pt x="421532" y="362314"/>
                </a:lnTo>
                <a:cubicBezTo>
                  <a:pt x="429564" y="362314"/>
                  <a:pt x="436046" y="355847"/>
                  <a:pt x="436046" y="347821"/>
                </a:cubicBezTo>
                <a:cubicBezTo>
                  <a:pt x="436046" y="347821"/>
                  <a:pt x="436046" y="130440"/>
                  <a:pt x="436046" y="130440"/>
                </a:cubicBezTo>
                <a:cubicBezTo>
                  <a:pt x="436046" y="123356"/>
                  <a:pt x="430920" y="117305"/>
                  <a:pt x="423900" y="116146"/>
                </a:cubicBezTo>
                <a:lnTo>
                  <a:pt x="344762" y="102975"/>
                </a:lnTo>
                <a:lnTo>
                  <a:pt x="318727" y="38099"/>
                </a:lnTo>
                <a:cubicBezTo>
                  <a:pt x="316509" y="32592"/>
                  <a:pt x="311169" y="28987"/>
                  <a:pt x="305226" y="28987"/>
                </a:cubicBezTo>
                <a:close/>
                <a:moveTo>
                  <a:pt x="159870" y="0"/>
                </a:moveTo>
                <a:lnTo>
                  <a:pt x="305226" y="0"/>
                </a:lnTo>
                <a:cubicBezTo>
                  <a:pt x="323142" y="0"/>
                  <a:pt x="339056" y="10707"/>
                  <a:pt x="345710" y="27302"/>
                </a:cubicBezTo>
                <a:lnTo>
                  <a:pt x="365672" y="77068"/>
                </a:lnTo>
                <a:lnTo>
                  <a:pt x="428681" y="87540"/>
                </a:lnTo>
                <a:cubicBezTo>
                  <a:pt x="449806" y="91036"/>
                  <a:pt x="465138" y="109062"/>
                  <a:pt x="465138" y="130440"/>
                </a:cubicBezTo>
                <a:lnTo>
                  <a:pt x="465138" y="347821"/>
                </a:lnTo>
                <a:cubicBezTo>
                  <a:pt x="465138" y="371808"/>
                  <a:pt x="445564" y="391319"/>
                  <a:pt x="421532" y="391319"/>
                </a:cubicBezTo>
                <a:lnTo>
                  <a:pt x="43585" y="391319"/>
                </a:lnTo>
                <a:cubicBezTo>
                  <a:pt x="19553" y="391319"/>
                  <a:pt x="0" y="371808"/>
                  <a:pt x="0" y="347821"/>
                </a:cubicBezTo>
                <a:lnTo>
                  <a:pt x="0" y="130440"/>
                </a:lnTo>
                <a:cubicBezTo>
                  <a:pt x="0" y="109062"/>
                  <a:pt x="15311" y="91036"/>
                  <a:pt x="36436" y="87540"/>
                </a:cubicBezTo>
                <a:lnTo>
                  <a:pt x="99445" y="77068"/>
                </a:lnTo>
                <a:lnTo>
                  <a:pt x="119364" y="27338"/>
                </a:lnTo>
                <a:cubicBezTo>
                  <a:pt x="126061" y="10707"/>
                  <a:pt x="141975" y="0"/>
                  <a:pt x="15987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1" name="powerpoint template design by DAJU_PPT正版来源小红书大橘PPT微信DAJU_PPT请勿抄袭搬运！盗版必究！"/>
          <p:cNvSpPr/>
          <p:nvPr/>
        </p:nvSpPr>
        <p:spPr bwMode="auto">
          <a:xfrm>
            <a:off x="4427654" y="2696368"/>
            <a:ext cx="464323" cy="464323"/>
          </a:xfrm>
          <a:custGeom>
            <a:avLst/>
            <a:gdLst>
              <a:gd name="connsiteX0" fmla="*/ 232172 w 464323"/>
              <a:gd name="connsiteY0" fmla="*/ 188416 h 464323"/>
              <a:gd name="connsiteX1" fmla="*/ 188411 w 464323"/>
              <a:gd name="connsiteY1" fmla="*/ 232172 h 464323"/>
              <a:gd name="connsiteX2" fmla="*/ 232172 w 464323"/>
              <a:gd name="connsiteY2" fmla="*/ 275928 h 464323"/>
              <a:gd name="connsiteX3" fmla="*/ 275923 w 464323"/>
              <a:gd name="connsiteY3" fmla="*/ 232172 h 464323"/>
              <a:gd name="connsiteX4" fmla="*/ 232172 w 464323"/>
              <a:gd name="connsiteY4" fmla="*/ 188416 h 464323"/>
              <a:gd name="connsiteX5" fmla="*/ 232172 w 464323"/>
              <a:gd name="connsiteY5" fmla="*/ 173831 h 464323"/>
              <a:gd name="connsiteX6" fmla="*/ 290513 w 464323"/>
              <a:gd name="connsiteY6" fmla="*/ 232172 h 464323"/>
              <a:gd name="connsiteX7" fmla="*/ 232172 w 464323"/>
              <a:gd name="connsiteY7" fmla="*/ 290508 h 464323"/>
              <a:gd name="connsiteX8" fmla="*/ 173831 w 464323"/>
              <a:gd name="connsiteY8" fmla="*/ 232172 h 464323"/>
              <a:gd name="connsiteX9" fmla="*/ 232172 w 464323"/>
              <a:gd name="connsiteY9" fmla="*/ 173831 h 464323"/>
              <a:gd name="connsiteX10" fmla="*/ 232569 w 464323"/>
              <a:gd name="connsiteY10" fmla="*/ 142865 h 464323"/>
              <a:gd name="connsiteX11" fmla="*/ 143669 w 464323"/>
              <a:gd name="connsiteY11" fmla="*/ 231775 h 464323"/>
              <a:gd name="connsiteX12" fmla="*/ 232569 w 464323"/>
              <a:gd name="connsiteY12" fmla="*/ 320675 h 464323"/>
              <a:gd name="connsiteX13" fmla="*/ 321469 w 464323"/>
              <a:gd name="connsiteY13" fmla="*/ 231775 h 464323"/>
              <a:gd name="connsiteX14" fmla="*/ 232569 w 464323"/>
              <a:gd name="connsiteY14" fmla="*/ 142865 h 464323"/>
              <a:gd name="connsiteX15" fmla="*/ 232569 w 464323"/>
              <a:gd name="connsiteY15" fmla="*/ 130175 h 464323"/>
              <a:gd name="connsiteX16" fmla="*/ 334160 w 464323"/>
              <a:gd name="connsiteY16" fmla="*/ 231775 h 464323"/>
              <a:gd name="connsiteX17" fmla="*/ 232569 w 464323"/>
              <a:gd name="connsiteY17" fmla="*/ 333375 h 464323"/>
              <a:gd name="connsiteX18" fmla="*/ 130969 w 464323"/>
              <a:gd name="connsiteY18" fmla="*/ 231775 h 464323"/>
              <a:gd name="connsiteX19" fmla="*/ 232569 w 464323"/>
              <a:gd name="connsiteY19" fmla="*/ 130175 h 464323"/>
              <a:gd name="connsiteX20" fmla="*/ 212416 w 464323"/>
              <a:gd name="connsiteY20" fmla="*/ 29021 h 464323"/>
              <a:gd name="connsiteX21" fmla="*/ 203516 w 464323"/>
              <a:gd name="connsiteY21" fmla="*/ 73521 h 464323"/>
              <a:gd name="connsiteX22" fmla="*/ 184577 w 464323"/>
              <a:gd name="connsiteY22" fmla="*/ 95233 h 464323"/>
              <a:gd name="connsiteX23" fmla="*/ 168991 w 464323"/>
              <a:gd name="connsiteY23" fmla="*/ 101726 h 464323"/>
              <a:gd name="connsiteX24" fmla="*/ 156350 w 464323"/>
              <a:gd name="connsiteY24" fmla="*/ 104606 h 464323"/>
              <a:gd name="connsiteX25" fmla="*/ 140270 w 464323"/>
              <a:gd name="connsiteY25" fmla="*/ 99726 h 464323"/>
              <a:gd name="connsiteX26" fmla="*/ 102478 w 464323"/>
              <a:gd name="connsiteY26" fmla="*/ 74553 h 464323"/>
              <a:gd name="connsiteX27" fmla="*/ 74553 w 464323"/>
              <a:gd name="connsiteY27" fmla="*/ 102478 h 464323"/>
              <a:gd name="connsiteX28" fmla="*/ 99726 w 464323"/>
              <a:gd name="connsiteY28" fmla="*/ 140249 h 464323"/>
              <a:gd name="connsiteX29" fmla="*/ 101704 w 464323"/>
              <a:gd name="connsiteY29" fmla="*/ 169012 h 464323"/>
              <a:gd name="connsiteX30" fmla="*/ 95212 w 464323"/>
              <a:gd name="connsiteY30" fmla="*/ 184620 h 464323"/>
              <a:gd name="connsiteX31" fmla="*/ 73499 w 464323"/>
              <a:gd name="connsiteY31" fmla="*/ 203538 h 464323"/>
              <a:gd name="connsiteX32" fmla="*/ 29000 w 464323"/>
              <a:gd name="connsiteY32" fmla="*/ 212438 h 464323"/>
              <a:gd name="connsiteX33" fmla="*/ 29021 w 464323"/>
              <a:gd name="connsiteY33" fmla="*/ 251907 h 464323"/>
              <a:gd name="connsiteX34" fmla="*/ 73499 w 464323"/>
              <a:gd name="connsiteY34" fmla="*/ 260828 h 464323"/>
              <a:gd name="connsiteX35" fmla="*/ 95212 w 464323"/>
              <a:gd name="connsiteY35" fmla="*/ 279746 h 464323"/>
              <a:gd name="connsiteX36" fmla="*/ 101725 w 464323"/>
              <a:gd name="connsiteY36" fmla="*/ 295332 h 464323"/>
              <a:gd name="connsiteX37" fmla="*/ 99726 w 464323"/>
              <a:gd name="connsiteY37" fmla="*/ 324074 h 464323"/>
              <a:gd name="connsiteX38" fmla="*/ 74553 w 464323"/>
              <a:gd name="connsiteY38" fmla="*/ 361866 h 464323"/>
              <a:gd name="connsiteX39" fmla="*/ 102478 w 464323"/>
              <a:gd name="connsiteY39" fmla="*/ 389791 h 464323"/>
              <a:gd name="connsiteX40" fmla="*/ 140270 w 464323"/>
              <a:gd name="connsiteY40" fmla="*/ 364596 h 464323"/>
              <a:gd name="connsiteX41" fmla="*/ 156350 w 464323"/>
              <a:gd name="connsiteY41" fmla="*/ 359716 h 464323"/>
              <a:gd name="connsiteX42" fmla="*/ 168991 w 464323"/>
              <a:gd name="connsiteY42" fmla="*/ 362640 h 464323"/>
              <a:gd name="connsiteX43" fmla="*/ 184620 w 464323"/>
              <a:gd name="connsiteY43" fmla="*/ 369111 h 464323"/>
              <a:gd name="connsiteX44" fmla="*/ 203516 w 464323"/>
              <a:gd name="connsiteY44" fmla="*/ 390823 h 464323"/>
              <a:gd name="connsiteX45" fmla="*/ 212416 w 464323"/>
              <a:gd name="connsiteY45" fmla="*/ 435301 h 464323"/>
              <a:gd name="connsiteX46" fmla="*/ 251885 w 464323"/>
              <a:gd name="connsiteY46" fmla="*/ 435301 h 464323"/>
              <a:gd name="connsiteX47" fmla="*/ 260828 w 464323"/>
              <a:gd name="connsiteY47" fmla="*/ 390823 h 464323"/>
              <a:gd name="connsiteX48" fmla="*/ 279724 w 464323"/>
              <a:gd name="connsiteY48" fmla="*/ 369111 h 464323"/>
              <a:gd name="connsiteX49" fmla="*/ 295332 w 464323"/>
              <a:gd name="connsiteY49" fmla="*/ 362618 h 464323"/>
              <a:gd name="connsiteX50" fmla="*/ 307972 w 464323"/>
              <a:gd name="connsiteY50" fmla="*/ 359716 h 464323"/>
              <a:gd name="connsiteX51" fmla="*/ 324074 w 464323"/>
              <a:gd name="connsiteY51" fmla="*/ 364596 h 464323"/>
              <a:gd name="connsiteX52" fmla="*/ 361845 w 464323"/>
              <a:gd name="connsiteY52" fmla="*/ 389791 h 464323"/>
              <a:gd name="connsiteX53" fmla="*/ 389770 w 464323"/>
              <a:gd name="connsiteY53" fmla="*/ 361866 h 464323"/>
              <a:gd name="connsiteX54" fmla="*/ 364575 w 464323"/>
              <a:gd name="connsiteY54" fmla="*/ 324074 h 464323"/>
              <a:gd name="connsiteX55" fmla="*/ 362619 w 464323"/>
              <a:gd name="connsiteY55" fmla="*/ 295332 h 464323"/>
              <a:gd name="connsiteX56" fmla="*/ 369111 w 464323"/>
              <a:gd name="connsiteY56" fmla="*/ 279724 h 464323"/>
              <a:gd name="connsiteX57" fmla="*/ 390823 w 464323"/>
              <a:gd name="connsiteY57" fmla="*/ 260807 h 464323"/>
              <a:gd name="connsiteX58" fmla="*/ 435323 w 464323"/>
              <a:gd name="connsiteY58" fmla="*/ 251907 h 464323"/>
              <a:gd name="connsiteX59" fmla="*/ 435280 w 464323"/>
              <a:gd name="connsiteY59" fmla="*/ 212438 h 464323"/>
              <a:gd name="connsiteX60" fmla="*/ 390823 w 464323"/>
              <a:gd name="connsiteY60" fmla="*/ 203516 h 464323"/>
              <a:gd name="connsiteX61" fmla="*/ 369111 w 464323"/>
              <a:gd name="connsiteY61" fmla="*/ 184598 h 464323"/>
              <a:gd name="connsiteX62" fmla="*/ 362597 w 464323"/>
              <a:gd name="connsiteY62" fmla="*/ 168991 h 464323"/>
              <a:gd name="connsiteX63" fmla="*/ 364575 w 464323"/>
              <a:gd name="connsiteY63" fmla="*/ 140249 h 464323"/>
              <a:gd name="connsiteX64" fmla="*/ 389770 w 464323"/>
              <a:gd name="connsiteY64" fmla="*/ 102478 h 464323"/>
              <a:gd name="connsiteX65" fmla="*/ 361845 w 464323"/>
              <a:gd name="connsiteY65" fmla="*/ 74553 h 464323"/>
              <a:gd name="connsiteX66" fmla="*/ 324074 w 464323"/>
              <a:gd name="connsiteY66" fmla="*/ 99726 h 464323"/>
              <a:gd name="connsiteX67" fmla="*/ 307972 w 464323"/>
              <a:gd name="connsiteY67" fmla="*/ 104606 h 464323"/>
              <a:gd name="connsiteX68" fmla="*/ 295310 w 464323"/>
              <a:gd name="connsiteY68" fmla="*/ 101704 h 464323"/>
              <a:gd name="connsiteX69" fmla="*/ 279724 w 464323"/>
              <a:gd name="connsiteY69" fmla="*/ 95233 h 464323"/>
              <a:gd name="connsiteX70" fmla="*/ 260785 w 464323"/>
              <a:gd name="connsiteY70" fmla="*/ 73521 h 464323"/>
              <a:gd name="connsiteX71" fmla="*/ 251885 w 464323"/>
              <a:gd name="connsiteY71" fmla="*/ 29021 h 464323"/>
              <a:gd name="connsiteX72" fmla="*/ 212416 w 464323"/>
              <a:gd name="connsiteY72" fmla="*/ 0 h 464323"/>
              <a:gd name="connsiteX73" fmla="*/ 251885 w 464323"/>
              <a:gd name="connsiteY73" fmla="*/ 0 h 464323"/>
              <a:gd name="connsiteX74" fmla="*/ 280348 w 464323"/>
              <a:gd name="connsiteY74" fmla="*/ 23325 h 464323"/>
              <a:gd name="connsiteX75" fmla="*/ 289248 w 464323"/>
              <a:gd name="connsiteY75" fmla="*/ 67824 h 464323"/>
              <a:gd name="connsiteX76" fmla="*/ 307972 w 464323"/>
              <a:gd name="connsiteY76" fmla="*/ 75585 h 464323"/>
              <a:gd name="connsiteX77" fmla="*/ 345765 w 464323"/>
              <a:gd name="connsiteY77" fmla="*/ 50411 h 464323"/>
              <a:gd name="connsiteX78" fmla="*/ 361823 w 464323"/>
              <a:gd name="connsiteY78" fmla="*/ 45531 h 464323"/>
              <a:gd name="connsiteX79" fmla="*/ 382375 w 464323"/>
              <a:gd name="connsiteY79" fmla="*/ 54044 h 464323"/>
              <a:gd name="connsiteX80" fmla="*/ 410278 w 464323"/>
              <a:gd name="connsiteY80" fmla="*/ 81969 h 464323"/>
              <a:gd name="connsiteX81" fmla="*/ 413911 w 464323"/>
              <a:gd name="connsiteY81" fmla="*/ 118580 h 464323"/>
              <a:gd name="connsiteX82" fmla="*/ 388716 w 464323"/>
              <a:gd name="connsiteY82" fmla="*/ 156351 h 464323"/>
              <a:gd name="connsiteX83" fmla="*/ 396520 w 464323"/>
              <a:gd name="connsiteY83" fmla="*/ 175054 h 464323"/>
              <a:gd name="connsiteX84" fmla="*/ 440977 w 464323"/>
              <a:gd name="connsiteY84" fmla="*/ 183975 h 464323"/>
              <a:gd name="connsiteX85" fmla="*/ 464323 w 464323"/>
              <a:gd name="connsiteY85" fmla="*/ 212438 h 464323"/>
              <a:gd name="connsiteX86" fmla="*/ 464323 w 464323"/>
              <a:gd name="connsiteY86" fmla="*/ 251907 h 464323"/>
              <a:gd name="connsiteX87" fmla="*/ 440977 w 464323"/>
              <a:gd name="connsiteY87" fmla="*/ 280369 h 464323"/>
              <a:gd name="connsiteX88" fmla="*/ 396520 w 464323"/>
              <a:gd name="connsiteY88" fmla="*/ 289269 h 464323"/>
              <a:gd name="connsiteX89" fmla="*/ 388716 w 464323"/>
              <a:gd name="connsiteY89" fmla="*/ 307972 h 464323"/>
              <a:gd name="connsiteX90" fmla="*/ 413911 w 464323"/>
              <a:gd name="connsiteY90" fmla="*/ 345743 h 464323"/>
              <a:gd name="connsiteX91" fmla="*/ 410278 w 464323"/>
              <a:gd name="connsiteY91" fmla="*/ 382375 h 464323"/>
              <a:gd name="connsiteX92" fmla="*/ 382375 w 464323"/>
              <a:gd name="connsiteY92" fmla="*/ 410300 h 464323"/>
              <a:gd name="connsiteX93" fmla="*/ 361823 w 464323"/>
              <a:gd name="connsiteY93" fmla="*/ 418813 h 464323"/>
              <a:gd name="connsiteX94" fmla="*/ 345765 w 464323"/>
              <a:gd name="connsiteY94" fmla="*/ 413911 h 464323"/>
              <a:gd name="connsiteX95" fmla="*/ 307972 w 464323"/>
              <a:gd name="connsiteY95" fmla="*/ 388738 h 464323"/>
              <a:gd name="connsiteX96" fmla="*/ 289269 w 464323"/>
              <a:gd name="connsiteY96" fmla="*/ 396520 h 464323"/>
              <a:gd name="connsiteX97" fmla="*/ 280348 w 464323"/>
              <a:gd name="connsiteY97" fmla="*/ 440998 h 464323"/>
              <a:gd name="connsiteX98" fmla="*/ 251885 w 464323"/>
              <a:gd name="connsiteY98" fmla="*/ 464323 h 464323"/>
              <a:gd name="connsiteX99" fmla="*/ 212416 w 464323"/>
              <a:gd name="connsiteY99" fmla="*/ 464323 h 464323"/>
              <a:gd name="connsiteX100" fmla="*/ 183954 w 464323"/>
              <a:gd name="connsiteY100" fmla="*/ 440998 h 464323"/>
              <a:gd name="connsiteX101" fmla="*/ 175054 w 464323"/>
              <a:gd name="connsiteY101" fmla="*/ 396520 h 464323"/>
              <a:gd name="connsiteX102" fmla="*/ 156350 w 464323"/>
              <a:gd name="connsiteY102" fmla="*/ 388738 h 464323"/>
              <a:gd name="connsiteX103" fmla="*/ 118579 w 464323"/>
              <a:gd name="connsiteY103" fmla="*/ 413911 h 464323"/>
              <a:gd name="connsiteX104" fmla="*/ 102478 w 464323"/>
              <a:gd name="connsiteY104" fmla="*/ 418813 h 464323"/>
              <a:gd name="connsiteX105" fmla="*/ 81948 w 464323"/>
              <a:gd name="connsiteY105" fmla="*/ 410300 h 464323"/>
              <a:gd name="connsiteX106" fmla="*/ 54044 w 464323"/>
              <a:gd name="connsiteY106" fmla="*/ 382375 h 464323"/>
              <a:gd name="connsiteX107" fmla="*/ 50411 w 464323"/>
              <a:gd name="connsiteY107" fmla="*/ 345743 h 464323"/>
              <a:gd name="connsiteX108" fmla="*/ 75585 w 464323"/>
              <a:gd name="connsiteY108" fmla="*/ 307972 h 464323"/>
              <a:gd name="connsiteX109" fmla="*/ 67803 w 464323"/>
              <a:gd name="connsiteY109" fmla="*/ 289269 h 464323"/>
              <a:gd name="connsiteX110" fmla="*/ 23324 w 464323"/>
              <a:gd name="connsiteY110" fmla="*/ 280369 h 464323"/>
              <a:gd name="connsiteX111" fmla="*/ 0 w 464323"/>
              <a:gd name="connsiteY111" fmla="*/ 251907 h 464323"/>
              <a:gd name="connsiteX112" fmla="*/ 0 w 464323"/>
              <a:gd name="connsiteY112" fmla="*/ 212438 h 464323"/>
              <a:gd name="connsiteX113" fmla="*/ 23324 w 464323"/>
              <a:gd name="connsiteY113" fmla="*/ 183975 h 464323"/>
              <a:gd name="connsiteX114" fmla="*/ 67803 w 464323"/>
              <a:gd name="connsiteY114" fmla="*/ 175075 h 464323"/>
              <a:gd name="connsiteX115" fmla="*/ 75585 w 464323"/>
              <a:gd name="connsiteY115" fmla="*/ 156351 h 464323"/>
              <a:gd name="connsiteX116" fmla="*/ 50411 w 464323"/>
              <a:gd name="connsiteY116" fmla="*/ 118580 h 464323"/>
              <a:gd name="connsiteX117" fmla="*/ 54044 w 464323"/>
              <a:gd name="connsiteY117" fmla="*/ 81969 h 464323"/>
              <a:gd name="connsiteX118" fmla="*/ 81948 w 464323"/>
              <a:gd name="connsiteY118" fmla="*/ 54044 h 464323"/>
              <a:gd name="connsiteX119" fmla="*/ 102478 w 464323"/>
              <a:gd name="connsiteY119" fmla="*/ 45531 h 464323"/>
              <a:gd name="connsiteX120" fmla="*/ 118579 w 464323"/>
              <a:gd name="connsiteY120" fmla="*/ 50411 h 464323"/>
              <a:gd name="connsiteX121" fmla="*/ 156350 w 464323"/>
              <a:gd name="connsiteY121" fmla="*/ 75585 h 464323"/>
              <a:gd name="connsiteX122" fmla="*/ 175054 w 464323"/>
              <a:gd name="connsiteY122" fmla="*/ 67824 h 464323"/>
              <a:gd name="connsiteX123" fmla="*/ 183954 w 464323"/>
              <a:gd name="connsiteY123" fmla="*/ 23325 h 464323"/>
              <a:gd name="connsiteX124" fmla="*/ 212416 w 464323"/>
              <a:gd name="connsiteY124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464323" h="464323">
                <a:moveTo>
                  <a:pt x="232172" y="188416"/>
                </a:moveTo>
                <a:cubicBezTo>
                  <a:pt x="208015" y="188416"/>
                  <a:pt x="188411" y="208020"/>
                  <a:pt x="188411" y="232172"/>
                </a:cubicBezTo>
                <a:cubicBezTo>
                  <a:pt x="188411" y="256324"/>
                  <a:pt x="208015" y="275928"/>
                  <a:pt x="232172" y="275928"/>
                </a:cubicBezTo>
                <a:cubicBezTo>
                  <a:pt x="256324" y="275928"/>
                  <a:pt x="275923" y="256324"/>
                  <a:pt x="275923" y="232172"/>
                </a:cubicBezTo>
                <a:cubicBezTo>
                  <a:pt x="275923" y="208020"/>
                  <a:pt x="256324" y="188416"/>
                  <a:pt x="232172" y="188416"/>
                </a:cubicBezTo>
                <a:close/>
                <a:moveTo>
                  <a:pt x="232172" y="173831"/>
                </a:moveTo>
                <a:cubicBezTo>
                  <a:pt x="264389" y="173831"/>
                  <a:pt x="290513" y="199939"/>
                  <a:pt x="290513" y="232172"/>
                </a:cubicBezTo>
                <a:cubicBezTo>
                  <a:pt x="290513" y="264400"/>
                  <a:pt x="264389" y="290508"/>
                  <a:pt x="232172" y="290508"/>
                </a:cubicBezTo>
                <a:cubicBezTo>
                  <a:pt x="199923" y="290508"/>
                  <a:pt x="173831" y="264400"/>
                  <a:pt x="173831" y="232172"/>
                </a:cubicBezTo>
                <a:cubicBezTo>
                  <a:pt x="173831" y="199939"/>
                  <a:pt x="199923" y="173831"/>
                  <a:pt x="232172" y="173831"/>
                </a:cubicBezTo>
                <a:close/>
                <a:moveTo>
                  <a:pt x="232569" y="142865"/>
                </a:moveTo>
                <a:cubicBezTo>
                  <a:pt x="183463" y="142865"/>
                  <a:pt x="143669" y="182687"/>
                  <a:pt x="143669" y="231775"/>
                </a:cubicBezTo>
                <a:cubicBezTo>
                  <a:pt x="143669" y="280854"/>
                  <a:pt x="183463" y="320675"/>
                  <a:pt x="232569" y="320675"/>
                </a:cubicBezTo>
                <a:cubicBezTo>
                  <a:pt x="281638" y="320675"/>
                  <a:pt x="321469" y="280854"/>
                  <a:pt x="321469" y="231775"/>
                </a:cubicBezTo>
                <a:cubicBezTo>
                  <a:pt x="321469" y="182687"/>
                  <a:pt x="281638" y="142865"/>
                  <a:pt x="232569" y="142865"/>
                </a:cubicBezTo>
                <a:close/>
                <a:moveTo>
                  <a:pt x="232569" y="130175"/>
                </a:moveTo>
                <a:cubicBezTo>
                  <a:pt x="288666" y="130175"/>
                  <a:pt x="334160" y="175669"/>
                  <a:pt x="334160" y="231775"/>
                </a:cubicBezTo>
                <a:cubicBezTo>
                  <a:pt x="334160" y="287872"/>
                  <a:pt x="288666" y="333375"/>
                  <a:pt x="232569" y="333375"/>
                </a:cubicBezTo>
                <a:cubicBezTo>
                  <a:pt x="176463" y="333375"/>
                  <a:pt x="130969" y="287872"/>
                  <a:pt x="130969" y="231775"/>
                </a:cubicBezTo>
                <a:cubicBezTo>
                  <a:pt x="130969" y="175669"/>
                  <a:pt x="176463" y="130175"/>
                  <a:pt x="232569" y="130175"/>
                </a:cubicBezTo>
                <a:close/>
                <a:moveTo>
                  <a:pt x="212416" y="29021"/>
                </a:moveTo>
                <a:lnTo>
                  <a:pt x="203516" y="73521"/>
                </a:lnTo>
                <a:cubicBezTo>
                  <a:pt x="201495" y="83582"/>
                  <a:pt x="194315" y="91837"/>
                  <a:pt x="184577" y="95233"/>
                </a:cubicBezTo>
                <a:cubicBezTo>
                  <a:pt x="179224" y="97104"/>
                  <a:pt x="174022" y="99296"/>
                  <a:pt x="168991" y="101726"/>
                </a:cubicBezTo>
                <a:cubicBezTo>
                  <a:pt x="164971" y="103660"/>
                  <a:pt x="160671" y="104606"/>
                  <a:pt x="156350" y="104606"/>
                </a:cubicBezTo>
                <a:cubicBezTo>
                  <a:pt x="150718" y="104606"/>
                  <a:pt x="145107" y="102972"/>
                  <a:pt x="140270" y="99726"/>
                </a:cubicBezTo>
                <a:lnTo>
                  <a:pt x="102478" y="74553"/>
                </a:lnTo>
                <a:lnTo>
                  <a:pt x="74553" y="102478"/>
                </a:lnTo>
                <a:lnTo>
                  <a:pt x="99726" y="140249"/>
                </a:lnTo>
                <a:cubicBezTo>
                  <a:pt x="105445" y="148826"/>
                  <a:pt x="106197" y="159747"/>
                  <a:pt x="101704" y="169012"/>
                </a:cubicBezTo>
                <a:cubicBezTo>
                  <a:pt x="99253" y="174043"/>
                  <a:pt x="97082" y="179246"/>
                  <a:pt x="95212" y="184620"/>
                </a:cubicBezTo>
                <a:cubicBezTo>
                  <a:pt x="91858" y="194315"/>
                  <a:pt x="83582" y="201517"/>
                  <a:pt x="73499" y="203538"/>
                </a:cubicBezTo>
                <a:lnTo>
                  <a:pt x="29000" y="212438"/>
                </a:lnTo>
                <a:lnTo>
                  <a:pt x="29021" y="251907"/>
                </a:lnTo>
                <a:lnTo>
                  <a:pt x="73499" y="260828"/>
                </a:lnTo>
                <a:cubicBezTo>
                  <a:pt x="83582" y="262849"/>
                  <a:pt x="91858" y="270029"/>
                  <a:pt x="95212" y="279746"/>
                </a:cubicBezTo>
                <a:cubicBezTo>
                  <a:pt x="97082" y="285120"/>
                  <a:pt x="99275" y="290301"/>
                  <a:pt x="101725" y="295332"/>
                </a:cubicBezTo>
                <a:cubicBezTo>
                  <a:pt x="106175" y="304597"/>
                  <a:pt x="105423" y="315518"/>
                  <a:pt x="99726" y="324074"/>
                </a:cubicBezTo>
                <a:lnTo>
                  <a:pt x="74553" y="361866"/>
                </a:lnTo>
                <a:lnTo>
                  <a:pt x="102478" y="389791"/>
                </a:lnTo>
                <a:lnTo>
                  <a:pt x="140270" y="364596"/>
                </a:lnTo>
                <a:cubicBezTo>
                  <a:pt x="145107" y="361372"/>
                  <a:pt x="150718" y="359716"/>
                  <a:pt x="156350" y="359716"/>
                </a:cubicBezTo>
                <a:cubicBezTo>
                  <a:pt x="160671" y="359716"/>
                  <a:pt x="164992" y="360684"/>
                  <a:pt x="168991" y="362640"/>
                </a:cubicBezTo>
                <a:cubicBezTo>
                  <a:pt x="174043" y="365091"/>
                  <a:pt x="179267" y="367240"/>
                  <a:pt x="184620" y="369111"/>
                </a:cubicBezTo>
                <a:cubicBezTo>
                  <a:pt x="194315" y="372486"/>
                  <a:pt x="201495" y="380762"/>
                  <a:pt x="203516" y="390823"/>
                </a:cubicBezTo>
                <a:lnTo>
                  <a:pt x="212416" y="435301"/>
                </a:lnTo>
                <a:lnTo>
                  <a:pt x="251885" y="435301"/>
                </a:lnTo>
                <a:lnTo>
                  <a:pt x="260828" y="390823"/>
                </a:lnTo>
                <a:cubicBezTo>
                  <a:pt x="262828" y="380762"/>
                  <a:pt x="270029" y="372486"/>
                  <a:pt x="279724" y="369111"/>
                </a:cubicBezTo>
                <a:cubicBezTo>
                  <a:pt x="285099" y="367240"/>
                  <a:pt x="290301" y="365048"/>
                  <a:pt x="295332" y="362618"/>
                </a:cubicBezTo>
                <a:cubicBezTo>
                  <a:pt x="299330" y="360684"/>
                  <a:pt x="303673" y="359716"/>
                  <a:pt x="307972" y="359716"/>
                </a:cubicBezTo>
                <a:cubicBezTo>
                  <a:pt x="313626" y="359716"/>
                  <a:pt x="319237" y="361372"/>
                  <a:pt x="324074" y="364596"/>
                </a:cubicBezTo>
                <a:lnTo>
                  <a:pt x="361845" y="389791"/>
                </a:lnTo>
                <a:lnTo>
                  <a:pt x="389770" y="361866"/>
                </a:lnTo>
                <a:lnTo>
                  <a:pt x="364575" y="324074"/>
                </a:lnTo>
                <a:cubicBezTo>
                  <a:pt x="358878" y="315518"/>
                  <a:pt x="358104" y="304597"/>
                  <a:pt x="362619" y="295332"/>
                </a:cubicBezTo>
                <a:cubicBezTo>
                  <a:pt x="365048" y="290280"/>
                  <a:pt x="367240" y="285077"/>
                  <a:pt x="369111" y="279724"/>
                </a:cubicBezTo>
                <a:cubicBezTo>
                  <a:pt x="372486" y="270029"/>
                  <a:pt x="380719" y="262827"/>
                  <a:pt x="390823" y="260807"/>
                </a:cubicBezTo>
                <a:cubicBezTo>
                  <a:pt x="390823" y="260807"/>
                  <a:pt x="435323" y="251907"/>
                  <a:pt x="435323" y="251907"/>
                </a:cubicBezTo>
                <a:lnTo>
                  <a:pt x="435280" y="212438"/>
                </a:lnTo>
                <a:lnTo>
                  <a:pt x="390823" y="203516"/>
                </a:lnTo>
                <a:cubicBezTo>
                  <a:pt x="380719" y="201495"/>
                  <a:pt x="372486" y="194315"/>
                  <a:pt x="369111" y="184598"/>
                </a:cubicBezTo>
                <a:cubicBezTo>
                  <a:pt x="367240" y="179224"/>
                  <a:pt x="365026" y="174043"/>
                  <a:pt x="362597" y="168991"/>
                </a:cubicBezTo>
                <a:cubicBezTo>
                  <a:pt x="358147" y="159747"/>
                  <a:pt x="358878" y="148826"/>
                  <a:pt x="364575" y="140249"/>
                </a:cubicBezTo>
                <a:lnTo>
                  <a:pt x="389770" y="102478"/>
                </a:lnTo>
                <a:lnTo>
                  <a:pt x="361845" y="74553"/>
                </a:lnTo>
                <a:lnTo>
                  <a:pt x="324074" y="99726"/>
                </a:lnTo>
                <a:cubicBezTo>
                  <a:pt x="319237" y="102972"/>
                  <a:pt x="313626" y="104606"/>
                  <a:pt x="307972" y="104606"/>
                </a:cubicBezTo>
                <a:cubicBezTo>
                  <a:pt x="303651" y="104606"/>
                  <a:pt x="299330" y="103660"/>
                  <a:pt x="295310" y="101704"/>
                </a:cubicBezTo>
                <a:cubicBezTo>
                  <a:pt x="290258" y="99253"/>
                  <a:pt x="285077" y="97104"/>
                  <a:pt x="279724" y="95233"/>
                </a:cubicBezTo>
                <a:cubicBezTo>
                  <a:pt x="270008" y="91837"/>
                  <a:pt x="262806" y="83582"/>
                  <a:pt x="260785" y="73521"/>
                </a:cubicBezTo>
                <a:lnTo>
                  <a:pt x="251885" y="29021"/>
                </a:lnTo>
                <a:close/>
                <a:moveTo>
                  <a:pt x="212416" y="0"/>
                </a:moveTo>
                <a:lnTo>
                  <a:pt x="251885" y="0"/>
                </a:lnTo>
                <a:cubicBezTo>
                  <a:pt x="265730" y="0"/>
                  <a:pt x="277661" y="9760"/>
                  <a:pt x="280348" y="23325"/>
                </a:cubicBezTo>
                <a:lnTo>
                  <a:pt x="289248" y="67824"/>
                </a:lnTo>
                <a:cubicBezTo>
                  <a:pt x="295676" y="70038"/>
                  <a:pt x="301910" y="72661"/>
                  <a:pt x="307972" y="75585"/>
                </a:cubicBezTo>
                <a:lnTo>
                  <a:pt x="345765" y="50411"/>
                </a:lnTo>
                <a:cubicBezTo>
                  <a:pt x="350666" y="47144"/>
                  <a:pt x="356277" y="45531"/>
                  <a:pt x="361823" y="45531"/>
                </a:cubicBezTo>
                <a:cubicBezTo>
                  <a:pt x="369347" y="45531"/>
                  <a:pt x="376764" y="48434"/>
                  <a:pt x="382375" y="54044"/>
                </a:cubicBezTo>
                <a:lnTo>
                  <a:pt x="410278" y="81969"/>
                </a:lnTo>
                <a:cubicBezTo>
                  <a:pt x="420060" y="91751"/>
                  <a:pt x="421586" y="107057"/>
                  <a:pt x="413911" y="118580"/>
                </a:cubicBezTo>
                <a:lnTo>
                  <a:pt x="388716" y="156351"/>
                </a:lnTo>
                <a:cubicBezTo>
                  <a:pt x="391640" y="162391"/>
                  <a:pt x="394284" y="168626"/>
                  <a:pt x="396520" y="175054"/>
                </a:cubicBezTo>
                <a:lnTo>
                  <a:pt x="440977" y="183975"/>
                </a:lnTo>
                <a:cubicBezTo>
                  <a:pt x="454563" y="186684"/>
                  <a:pt x="464323" y="198593"/>
                  <a:pt x="464323" y="212438"/>
                </a:cubicBezTo>
                <a:lnTo>
                  <a:pt x="464323" y="251907"/>
                </a:lnTo>
                <a:cubicBezTo>
                  <a:pt x="464323" y="265730"/>
                  <a:pt x="454563" y="277661"/>
                  <a:pt x="440977" y="280369"/>
                </a:cubicBezTo>
                <a:lnTo>
                  <a:pt x="396520" y="289269"/>
                </a:lnTo>
                <a:cubicBezTo>
                  <a:pt x="394284" y="295697"/>
                  <a:pt x="391661" y="301931"/>
                  <a:pt x="388716" y="307972"/>
                </a:cubicBezTo>
                <a:lnTo>
                  <a:pt x="413911" y="345743"/>
                </a:lnTo>
                <a:cubicBezTo>
                  <a:pt x="421586" y="357266"/>
                  <a:pt x="420060" y="372593"/>
                  <a:pt x="410278" y="382375"/>
                </a:cubicBezTo>
                <a:lnTo>
                  <a:pt x="382375" y="410300"/>
                </a:lnTo>
                <a:cubicBezTo>
                  <a:pt x="376764" y="415889"/>
                  <a:pt x="369347" y="418813"/>
                  <a:pt x="361823" y="418813"/>
                </a:cubicBezTo>
                <a:cubicBezTo>
                  <a:pt x="356277" y="418813"/>
                  <a:pt x="350666" y="417179"/>
                  <a:pt x="345765" y="413911"/>
                </a:cubicBezTo>
                <a:lnTo>
                  <a:pt x="307972" y="388738"/>
                </a:lnTo>
                <a:cubicBezTo>
                  <a:pt x="301953" y="391661"/>
                  <a:pt x="295697" y="394284"/>
                  <a:pt x="289269" y="396520"/>
                </a:cubicBezTo>
                <a:lnTo>
                  <a:pt x="280348" y="440998"/>
                </a:lnTo>
                <a:cubicBezTo>
                  <a:pt x="277661" y="454584"/>
                  <a:pt x="265730" y="464323"/>
                  <a:pt x="251885" y="464323"/>
                </a:cubicBezTo>
                <a:lnTo>
                  <a:pt x="212416" y="464323"/>
                </a:lnTo>
                <a:cubicBezTo>
                  <a:pt x="198593" y="464323"/>
                  <a:pt x="186684" y="454584"/>
                  <a:pt x="183954" y="440998"/>
                </a:cubicBezTo>
                <a:lnTo>
                  <a:pt x="175054" y="396520"/>
                </a:lnTo>
                <a:cubicBezTo>
                  <a:pt x="168604" y="394284"/>
                  <a:pt x="162391" y="391683"/>
                  <a:pt x="156350" y="388738"/>
                </a:cubicBezTo>
                <a:lnTo>
                  <a:pt x="118579" y="413911"/>
                </a:lnTo>
                <a:cubicBezTo>
                  <a:pt x="113657" y="417179"/>
                  <a:pt x="108046" y="418813"/>
                  <a:pt x="102478" y="418813"/>
                </a:cubicBezTo>
                <a:cubicBezTo>
                  <a:pt x="94997" y="418813"/>
                  <a:pt x="87559" y="415889"/>
                  <a:pt x="81948" y="410300"/>
                </a:cubicBezTo>
                <a:lnTo>
                  <a:pt x="54044" y="382375"/>
                </a:lnTo>
                <a:cubicBezTo>
                  <a:pt x="44263" y="372593"/>
                  <a:pt x="42737" y="357266"/>
                  <a:pt x="50411" y="345743"/>
                </a:cubicBezTo>
                <a:lnTo>
                  <a:pt x="75585" y="307972"/>
                </a:lnTo>
                <a:cubicBezTo>
                  <a:pt x="72661" y="301953"/>
                  <a:pt x="70038" y="295697"/>
                  <a:pt x="67803" y="289269"/>
                </a:cubicBezTo>
                <a:lnTo>
                  <a:pt x="23324" y="280369"/>
                </a:lnTo>
                <a:cubicBezTo>
                  <a:pt x="9760" y="277661"/>
                  <a:pt x="0" y="265730"/>
                  <a:pt x="0" y="251907"/>
                </a:cubicBezTo>
                <a:lnTo>
                  <a:pt x="0" y="212438"/>
                </a:lnTo>
                <a:cubicBezTo>
                  <a:pt x="0" y="198593"/>
                  <a:pt x="9760" y="186684"/>
                  <a:pt x="23324" y="183975"/>
                </a:cubicBezTo>
                <a:lnTo>
                  <a:pt x="67803" y="175075"/>
                </a:lnTo>
                <a:cubicBezTo>
                  <a:pt x="70038" y="168626"/>
                  <a:pt x="72661" y="162413"/>
                  <a:pt x="75585" y="156351"/>
                </a:cubicBezTo>
                <a:lnTo>
                  <a:pt x="50411" y="118580"/>
                </a:lnTo>
                <a:cubicBezTo>
                  <a:pt x="42737" y="107057"/>
                  <a:pt x="44263" y="91751"/>
                  <a:pt x="54044" y="81969"/>
                </a:cubicBezTo>
                <a:lnTo>
                  <a:pt x="81948" y="54044"/>
                </a:lnTo>
                <a:cubicBezTo>
                  <a:pt x="87559" y="48434"/>
                  <a:pt x="94997" y="45531"/>
                  <a:pt x="102478" y="45531"/>
                </a:cubicBezTo>
                <a:cubicBezTo>
                  <a:pt x="108046" y="45531"/>
                  <a:pt x="113657" y="47144"/>
                  <a:pt x="118579" y="50411"/>
                </a:cubicBezTo>
                <a:lnTo>
                  <a:pt x="156350" y="75585"/>
                </a:lnTo>
                <a:cubicBezTo>
                  <a:pt x="162391" y="72683"/>
                  <a:pt x="168604" y="70038"/>
                  <a:pt x="175054" y="67824"/>
                </a:cubicBezTo>
                <a:lnTo>
                  <a:pt x="183954" y="23325"/>
                </a:lnTo>
                <a:cubicBezTo>
                  <a:pt x="186684" y="9760"/>
                  <a:pt x="198593" y="0"/>
                  <a:pt x="21241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2" name="powerpoint template design by DAJU_PPT正版来源小红书大橘PPT微信DAJU_PPT请勿抄袭搬运！盗版必究！"/>
          <p:cNvSpPr/>
          <p:nvPr/>
        </p:nvSpPr>
        <p:spPr bwMode="auto">
          <a:xfrm>
            <a:off x="3498967" y="2696368"/>
            <a:ext cx="464344" cy="464323"/>
          </a:xfrm>
          <a:custGeom>
            <a:avLst/>
            <a:gdLst>
              <a:gd name="connsiteX0" fmla="*/ 150396 w 464344"/>
              <a:gd name="connsiteY0" fmla="*/ 277596 h 464323"/>
              <a:gd name="connsiteX1" fmla="*/ 33342 w 464344"/>
              <a:gd name="connsiteY1" fmla="*/ 394650 h 464323"/>
              <a:gd name="connsiteX2" fmla="*/ 33471 w 464344"/>
              <a:gd name="connsiteY2" fmla="*/ 394757 h 464323"/>
              <a:gd name="connsiteX3" fmla="*/ 25603 w 464344"/>
              <a:gd name="connsiteY3" fmla="*/ 413137 h 464323"/>
              <a:gd name="connsiteX4" fmla="*/ 51207 w 464344"/>
              <a:gd name="connsiteY4" fmla="*/ 438719 h 464323"/>
              <a:gd name="connsiteX5" fmla="*/ 69565 w 464344"/>
              <a:gd name="connsiteY5" fmla="*/ 430851 h 464323"/>
              <a:gd name="connsiteX6" fmla="*/ 186597 w 464344"/>
              <a:gd name="connsiteY6" fmla="*/ 313841 h 464323"/>
              <a:gd name="connsiteX7" fmla="*/ 150396 w 464344"/>
              <a:gd name="connsiteY7" fmla="*/ 277596 h 464323"/>
              <a:gd name="connsiteX8" fmla="*/ 290354 w 464344"/>
              <a:gd name="connsiteY8" fmla="*/ 72231 h 464323"/>
              <a:gd name="connsiteX9" fmla="*/ 297651 w 464344"/>
              <a:gd name="connsiteY9" fmla="*/ 79481 h 464323"/>
              <a:gd name="connsiteX10" fmla="*/ 290354 w 464344"/>
              <a:gd name="connsiteY10" fmla="*/ 86730 h 464323"/>
              <a:gd name="connsiteX11" fmla="*/ 202723 w 464344"/>
              <a:gd name="connsiteY11" fmla="*/ 173726 h 464323"/>
              <a:gd name="connsiteX12" fmla="*/ 195421 w 464344"/>
              <a:gd name="connsiteY12" fmla="*/ 180975 h 464323"/>
              <a:gd name="connsiteX13" fmla="*/ 188118 w 464344"/>
              <a:gd name="connsiteY13" fmla="*/ 173726 h 464323"/>
              <a:gd name="connsiteX14" fmla="*/ 290354 w 464344"/>
              <a:gd name="connsiteY14" fmla="*/ 72231 h 464323"/>
              <a:gd name="connsiteX15" fmla="*/ 290194 w 464344"/>
              <a:gd name="connsiteY15" fmla="*/ 29021 h 464323"/>
              <a:gd name="connsiteX16" fmla="*/ 145086 w 464344"/>
              <a:gd name="connsiteY16" fmla="*/ 174129 h 464323"/>
              <a:gd name="connsiteX17" fmla="*/ 290194 w 464344"/>
              <a:gd name="connsiteY17" fmla="*/ 319237 h 464323"/>
              <a:gd name="connsiteX18" fmla="*/ 435301 w 464344"/>
              <a:gd name="connsiteY18" fmla="*/ 174129 h 464323"/>
              <a:gd name="connsiteX19" fmla="*/ 290194 w 464344"/>
              <a:gd name="connsiteY19" fmla="*/ 29021 h 464323"/>
              <a:gd name="connsiteX20" fmla="*/ 290194 w 464344"/>
              <a:gd name="connsiteY20" fmla="*/ 0 h 464323"/>
              <a:gd name="connsiteX21" fmla="*/ 464344 w 464344"/>
              <a:gd name="connsiteY21" fmla="*/ 174129 h 464323"/>
              <a:gd name="connsiteX22" fmla="*/ 290194 w 464344"/>
              <a:gd name="connsiteY22" fmla="*/ 348258 h 464323"/>
              <a:gd name="connsiteX23" fmla="*/ 208697 w 464344"/>
              <a:gd name="connsiteY23" fmla="*/ 327943 h 464323"/>
              <a:gd name="connsiteX24" fmla="*/ 87666 w 464344"/>
              <a:gd name="connsiteY24" fmla="*/ 448952 h 464323"/>
              <a:gd name="connsiteX25" fmla="*/ 87688 w 464344"/>
              <a:gd name="connsiteY25" fmla="*/ 448973 h 464323"/>
              <a:gd name="connsiteX26" fmla="*/ 51207 w 464344"/>
              <a:gd name="connsiteY26" fmla="*/ 464323 h 464323"/>
              <a:gd name="connsiteX27" fmla="*/ 0 w 464344"/>
              <a:gd name="connsiteY27" fmla="*/ 413137 h 464323"/>
              <a:gd name="connsiteX28" fmla="*/ 15328 w 464344"/>
              <a:gd name="connsiteY28" fmla="*/ 376635 h 464323"/>
              <a:gd name="connsiteX29" fmla="*/ 15242 w 464344"/>
              <a:gd name="connsiteY29" fmla="*/ 376527 h 464323"/>
              <a:gd name="connsiteX30" fmla="*/ 136315 w 464344"/>
              <a:gd name="connsiteY30" fmla="*/ 255475 h 464323"/>
              <a:gd name="connsiteX31" fmla="*/ 116064 w 464344"/>
              <a:gd name="connsiteY31" fmla="*/ 174129 h 464323"/>
              <a:gd name="connsiteX32" fmla="*/ 290194 w 464344"/>
              <a:gd name="connsiteY32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64344" h="464323">
                <a:moveTo>
                  <a:pt x="150396" y="277596"/>
                </a:moveTo>
                <a:lnTo>
                  <a:pt x="33342" y="394650"/>
                </a:lnTo>
                <a:lnTo>
                  <a:pt x="33471" y="394757"/>
                </a:lnTo>
                <a:cubicBezTo>
                  <a:pt x="28634" y="399422"/>
                  <a:pt x="25603" y="405893"/>
                  <a:pt x="25603" y="413137"/>
                </a:cubicBezTo>
                <a:cubicBezTo>
                  <a:pt x="25603" y="427261"/>
                  <a:pt x="37061" y="438719"/>
                  <a:pt x="51207" y="438719"/>
                </a:cubicBezTo>
                <a:cubicBezTo>
                  <a:pt x="58430" y="438719"/>
                  <a:pt x="64901" y="435667"/>
                  <a:pt x="69565" y="430851"/>
                </a:cubicBezTo>
                <a:cubicBezTo>
                  <a:pt x="69565" y="430851"/>
                  <a:pt x="186597" y="313841"/>
                  <a:pt x="186597" y="313841"/>
                </a:cubicBezTo>
                <a:cubicBezTo>
                  <a:pt x="172818" y="303587"/>
                  <a:pt x="160628" y="291397"/>
                  <a:pt x="150396" y="277596"/>
                </a:cubicBezTo>
                <a:close/>
                <a:moveTo>
                  <a:pt x="290354" y="72231"/>
                </a:moveTo>
                <a:cubicBezTo>
                  <a:pt x="294385" y="72231"/>
                  <a:pt x="297651" y="75478"/>
                  <a:pt x="297651" y="79481"/>
                </a:cubicBezTo>
                <a:cubicBezTo>
                  <a:pt x="297651" y="83478"/>
                  <a:pt x="294385" y="86730"/>
                  <a:pt x="290354" y="86730"/>
                </a:cubicBezTo>
                <a:cubicBezTo>
                  <a:pt x="241959" y="86730"/>
                  <a:pt x="202723" y="125687"/>
                  <a:pt x="202723" y="173726"/>
                </a:cubicBezTo>
                <a:cubicBezTo>
                  <a:pt x="202723" y="177723"/>
                  <a:pt x="199452" y="180975"/>
                  <a:pt x="195421" y="180975"/>
                </a:cubicBezTo>
                <a:cubicBezTo>
                  <a:pt x="191384" y="180975"/>
                  <a:pt x="188118" y="177723"/>
                  <a:pt x="188118" y="173726"/>
                </a:cubicBezTo>
                <a:cubicBezTo>
                  <a:pt x="188118" y="117667"/>
                  <a:pt x="233886" y="72231"/>
                  <a:pt x="290354" y="72231"/>
                </a:cubicBezTo>
                <a:close/>
                <a:moveTo>
                  <a:pt x="290194" y="29021"/>
                </a:moveTo>
                <a:cubicBezTo>
                  <a:pt x="210073" y="29021"/>
                  <a:pt x="145086" y="93987"/>
                  <a:pt x="145086" y="174129"/>
                </a:cubicBezTo>
                <a:cubicBezTo>
                  <a:pt x="145086" y="254250"/>
                  <a:pt x="210073" y="319237"/>
                  <a:pt x="290194" y="319237"/>
                </a:cubicBezTo>
                <a:cubicBezTo>
                  <a:pt x="370336" y="319237"/>
                  <a:pt x="435301" y="254250"/>
                  <a:pt x="435301" y="174129"/>
                </a:cubicBezTo>
                <a:cubicBezTo>
                  <a:pt x="435301" y="93987"/>
                  <a:pt x="370336" y="29021"/>
                  <a:pt x="290194" y="29021"/>
                </a:cubicBezTo>
                <a:close/>
                <a:moveTo>
                  <a:pt x="290194" y="0"/>
                </a:moveTo>
                <a:cubicBezTo>
                  <a:pt x="386373" y="0"/>
                  <a:pt x="464344" y="77950"/>
                  <a:pt x="464344" y="174129"/>
                </a:cubicBezTo>
                <a:cubicBezTo>
                  <a:pt x="464344" y="270287"/>
                  <a:pt x="386373" y="348258"/>
                  <a:pt x="290194" y="348258"/>
                </a:cubicBezTo>
                <a:cubicBezTo>
                  <a:pt x="260721" y="348258"/>
                  <a:pt x="233011" y="340863"/>
                  <a:pt x="208697" y="327943"/>
                </a:cubicBezTo>
                <a:lnTo>
                  <a:pt x="87666" y="448952"/>
                </a:lnTo>
                <a:lnTo>
                  <a:pt x="87688" y="448973"/>
                </a:lnTo>
                <a:cubicBezTo>
                  <a:pt x="78401" y="458454"/>
                  <a:pt x="65502" y="464323"/>
                  <a:pt x="51207" y="464323"/>
                </a:cubicBezTo>
                <a:cubicBezTo>
                  <a:pt x="22916" y="464323"/>
                  <a:pt x="0" y="441406"/>
                  <a:pt x="0" y="413137"/>
                </a:cubicBezTo>
                <a:cubicBezTo>
                  <a:pt x="0" y="398820"/>
                  <a:pt x="5890" y="385943"/>
                  <a:pt x="15328" y="376635"/>
                </a:cubicBezTo>
                <a:lnTo>
                  <a:pt x="15242" y="376527"/>
                </a:lnTo>
                <a:lnTo>
                  <a:pt x="136315" y="255475"/>
                </a:lnTo>
                <a:cubicBezTo>
                  <a:pt x="123438" y="231183"/>
                  <a:pt x="116064" y="203516"/>
                  <a:pt x="116064" y="174129"/>
                </a:cubicBezTo>
                <a:cubicBezTo>
                  <a:pt x="116064" y="77950"/>
                  <a:pt x="194036" y="0"/>
                  <a:pt x="29019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3" name="powerpoint template design by DAJU_PPT正版来源小红书大橘PPT微信DAJU_PPT请勿抄袭搬运！盗版必究！"/>
          <p:cNvSpPr/>
          <p:nvPr/>
        </p:nvSpPr>
        <p:spPr bwMode="auto">
          <a:xfrm>
            <a:off x="2569485" y="2696368"/>
            <a:ext cx="465117" cy="464323"/>
          </a:xfrm>
          <a:custGeom>
            <a:avLst/>
            <a:gdLst>
              <a:gd name="connsiteX0" fmla="*/ 336573 w 465117"/>
              <a:gd name="connsiteY0" fmla="*/ 72324 h 464323"/>
              <a:gd name="connsiteX1" fmla="*/ 304967 w 465117"/>
              <a:gd name="connsiteY1" fmla="*/ 104499 h 464323"/>
              <a:gd name="connsiteX2" fmla="*/ 360303 w 465117"/>
              <a:gd name="connsiteY2" fmla="*/ 159442 h 464323"/>
              <a:gd name="connsiteX3" fmla="*/ 391856 w 465117"/>
              <a:gd name="connsiteY3" fmla="*/ 127527 h 464323"/>
              <a:gd name="connsiteX4" fmla="*/ 336573 w 465117"/>
              <a:gd name="connsiteY4" fmla="*/ 72324 h 464323"/>
              <a:gd name="connsiteX5" fmla="*/ 332244 w 465117"/>
              <a:gd name="connsiteY5" fmla="*/ 58732 h 464323"/>
              <a:gd name="connsiteX6" fmla="*/ 345029 w 465117"/>
              <a:gd name="connsiteY6" fmla="*/ 60573 h 464323"/>
              <a:gd name="connsiteX7" fmla="*/ 403772 w 465117"/>
              <a:gd name="connsiteY7" fmla="*/ 119302 h 464323"/>
              <a:gd name="connsiteX8" fmla="*/ 406401 w 465117"/>
              <a:gd name="connsiteY8" fmla="*/ 127456 h 464323"/>
              <a:gd name="connsiteX9" fmla="*/ 405602 w 465117"/>
              <a:gd name="connsiteY9" fmla="*/ 132079 h 464323"/>
              <a:gd name="connsiteX10" fmla="*/ 364617 w 465117"/>
              <a:gd name="connsiteY10" fmla="*/ 173044 h 464323"/>
              <a:gd name="connsiteX11" fmla="*/ 351843 w 465117"/>
              <a:gd name="connsiteY11" fmla="*/ 171208 h 464323"/>
              <a:gd name="connsiteX12" fmla="*/ 293126 w 465117"/>
              <a:gd name="connsiteY12" fmla="*/ 112490 h 464323"/>
              <a:gd name="connsiteX13" fmla="*/ 290513 w 465117"/>
              <a:gd name="connsiteY13" fmla="*/ 104320 h 464323"/>
              <a:gd name="connsiteX14" fmla="*/ 291291 w 465117"/>
              <a:gd name="connsiteY14" fmla="*/ 99702 h 464323"/>
              <a:gd name="connsiteX15" fmla="*/ 332244 w 465117"/>
              <a:gd name="connsiteY15" fmla="*/ 58732 h 464323"/>
              <a:gd name="connsiteX16" fmla="*/ 319783 w 465117"/>
              <a:gd name="connsiteY16" fmla="*/ 29021 h 464323"/>
              <a:gd name="connsiteX17" fmla="*/ 203519 w 465117"/>
              <a:gd name="connsiteY17" fmla="*/ 145108 h 464323"/>
              <a:gd name="connsiteX18" fmla="*/ 219971 w 465117"/>
              <a:gd name="connsiteY18" fmla="*/ 203731 h 464323"/>
              <a:gd name="connsiteX19" fmla="*/ 198631 w 465117"/>
              <a:gd name="connsiteY19" fmla="*/ 225035 h 464323"/>
              <a:gd name="connsiteX20" fmla="*/ 198609 w 465117"/>
              <a:gd name="connsiteY20" fmla="*/ 225013 h 464323"/>
              <a:gd name="connsiteX21" fmla="*/ 29071 w 465117"/>
              <a:gd name="connsiteY21" fmla="*/ 393962 h 464323"/>
              <a:gd name="connsiteX22" fmla="*/ 29114 w 465117"/>
              <a:gd name="connsiteY22" fmla="*/ 435301 h 464323"/>
              <a:gd name="connsiteX23" fmla="*/ 70180 w 465117"/>
              <a:gd name="connsiteY23" fmla="*/ 435366 h 464323"/>
              <a:gd name="connsiteX24" fmla="*/ 90788 w 465117"/>
              <a:gd name="connsiteY24" fmla="*/ 414793 h 464323"/>
              <a:gd name="connsiteX25" fmla="*/ 111332 w 465117"/>
              <a:gd name="connsiteY25" fmla="*/ 406301 h 464323"/>
              <a:gd name="connsiteX26" fmla="*/ 145377 w 465117"/>
              <a:gd name="connsiteY26" fmla="*/ 406301 h 464323"/>
              <a:gd name="connsiteX27" fmla="*/ 145377 w 465117"/>
              <a:gd name="connsiteY27" fmla="*/ 377258 h 464323"/>
              <a:gd name="connsiteX28" fmla="*/ 174448 w 465117"/>
              <a:gd name="connsiteY28" fmla="*/ 348258 h 464323"/>
              <a:gd name="connsiteX29" fmla="*/ 203519 w 465117"/>
              <a:gd name="connsiteY29" fmla="*/ 348258 h 464323"/>
              <a:gd name="connsiteX30" fmla="*/ 203519 w 465117"/>
              <a:gd name="connsiteY30" fmla="*/ 314228 h 464323"/>
              <a:gd name="connsiteX31" fmla="*/ 212025 w 465117"/>
              <a:gd name="connsiteY31" fmla="*/ 293719 h 464323"/>
              <a:gd name="connsiteX32" fmla="*/ 239718 w 465117"/>
              <a:gd name="connsiteY32" fmla="*/ 266074 h 464323"/>
              <a:gd name="connsiteX33" fmla="*/ 256084 w 465117"/>
              <a:gd name="connsiteY33" fmla="*/ 249757 h 464323"/>
              <a:gd name="connsiteX34" fmla="*/ 261080 w 465117"/>
              <a:gd name="connsiteY34" fmla="*/ 244770 h 464323"/>
              <a:gd name="connsiteX35" fmla="*/ 319783 w 465117"/>
              <a:gd name="connsiteY35" fmla="*/ 261194 h 464323"/>
              <a:gd name="connsiteX36" fmla="*/ 436067 w 465117"/>
              <a:gd name="connsiteY36" fmla="*/ 145108 h 464323"/>
              <a:gd name="connsiteX37" fmla="*/ 319783 w 465117"/>
              <a:gd name="connsiteY37" fmla="*/ 29021 h 464323"/>
              <a:gd name="connsiteX38" fmla="*/ 319783 w 465117"/>
              <a:gd name="connsiteY38" fmla="*/ 0 h 464323"/>
              <a:gd name="connsiteX39" fmla="*/ 465117 w 465117"/>
              <a:gd name="connsiteY39" fmla="*/ 145108 h 464323"/>
              <a:gd name="connsiteX40" fmla="*/ 319783 w 465117"/>
              <a:gd name="connsiteY40" fmla="*/ 290215 h 464323"/>
              <a:gd name="connsiteX41" fmla="*/ 267024 w 465117"/>
              <a:gd name="connsiteY41" fmla="*/ 279853 h 464323"/>
              <a:gd name="connsiteX42" fmla="*/ 232590 w 465117"/>
              <a:gd name="connsiteY42" fmla="*/ 314228 h 464323"/>
              <a:gd name="connsiteX43" fmla="*/ 232590 w 465117"/>
              <a:gd name="connsiteY43" fmla="*/ 348258 h 464323"/>
              <a:gd name="connsiteX44" fmla="*/ 203519 w 465117"/>
              <a:gd name="connsiteY44" fmla="*/ 377258 h 464323"/>
              <a:gd name="connsiteX45" fmla="*/ 174448 w 465117"/>
              <a:gd name="connsiteY45" fmla="*/ 377258 h 464323"/>
              <a:gd name="connsiteX46" fmla="*/ 174448 w 465117"/>
              <a:gd name="connsiteY46" fmla="*/ 406301 h 464323"/>
              <a:gd name="connsiteX47" fmla="*/ 145377 w 465117"/>
              <a:gd name="connsiteY47" fmla="*/ 435301 h 464323"/>
              <a:gd name="connsiteX48" fmla="*/ 111332 w 465117"/>
              <a:gd name="connsiteY48" fmla="*/ 435301 h 464323"/>
              <a:gd name="connsiteX49" fmla="*/ 90486 w 465117"/>
              <a:gd name="connsiteY49" fmla="*/ 456154 h 464323"/>
              <a:gd name="connsiteX50" fmla="*/ 72656 w 465117"/>
              <a:gd name="connsiteY50" fmla="*/ 464323 h 464323"/>
              <a:gd name="connsiteX51" fmla="*/ 29049 w 465117"/>
              <a:gd name="connsiteY51" fmla="*/ 464323 h 464323"/>
              <a:gd name="connsiteX52" fmla="*/ 0 w 465117"/>
              <a:gd name="connsiteY52" fmla="*/ 435301 h 464323"/>
              <a:gd name="connsiteX53" fmla="*/ 0 w 465117"/>
              <a:gd name="connsiteY53" fmla="*/ 391790 h 464323"/>
              <a:gd name="connsiteX54" fmla="*/ 8247 w 465117"/>
              <a:gd name="connsiteY54" fmla="*/ 374055 h 464323"/>
              <a:gd name="connsiteX55" fmla="*/ 184806 w 465117"/>
              <a:gd name="connsiteY55" fmla="*/ 197755 h 464323"/>
              <a:gd name="connsiteX56" fmla="*/ 174448 w 465117"/>
              <a:gd name="connsiteY56" fmla="*/ 145108 h 464323"/>
              <a:gd name="connsiteX57" fmla="*/ 319783 w 465117"/>
              <a:gd name="connsiteY57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65117" h="464323">
                <a:moveTo>
                  <a:pt x="336573" y="72324"/>
                </a:moveTo>
                <a:cubicBezTo>
                  <a:pt x="321057" y="78027"/>
                  <a:pt x="310557" y="88517"/>
                  <a:pt x="304967" y="104499"/>
                </a:cubicBezTo>
                <a:cubicBezTo>
                  <a:pt x="320247" y="125387"/>
                  <a:pt x="338891" y="144047"/>
                  <a:pt x="360303" y="159442"/>
                </a:cubicBezTo>
                <a:cubicBezTo>
                  <a:pt x="375728" y="153809"/>
                  <a:pt x="386207" y="143395"/>
                  <a:pt x="391856" y="127527"/>
                </a:cubicBezTo>
                <a:cubicBezTo>
                  <a:pt x="376614" y="106352"/>
                  <a:pt x="357996" y="87762"/>
                  <a:pt x="336573" y="72324"/>
                </a:cubicBezTo>
                <a:close/>
                <a:moveTo>
                  <a:pt x="332244" y="58732"/>
                </a:moveTo>
                <a:cubicBezTo>
                  <a:pt x="336541" y="57216"/>
                  <a:pt x="341311" y="57900"/>
                  <a:pt x="345029" y="60573"/>
                </a:cubicBezTo>
                <a:cubicBezTo>
                  <a:pt x="367750" y="76936"/>
                  <a:pt x="387521" y="96677"/>
                  <a:pt x="403772" y="119302"/>
                </a:cubicBezTo>
                <a:cubicBezTo>
                  <a:pt x="405484" y="121720"/>
                  <a:pt x="406401" y="124572"/>
                  <a:pt x="406401" y="127456"/>
                </a:cubicBezTo>
                <a:cubicBezTo>
                  <a:pt x="406401" y="129005"/>
                  <a:pt x="406138" y="130585"/>
                  <a:pt x="405602" y="132079"/>
                </a:cubicBezTo>
                <a:cubicBezTo>
                  <a:pt x="398530" y="152228"/>
                  <a:pt x="384742" y="166010"/>
                  <a:pt x="364617" y="173044"/>
                </a:cubicBezTo>
                <a:cubicBezTo>
                  <a:pt x="360314" y="174555"/>
                  <a:pt x="355550" y="173859"/>
                  <a:pt x="351843" y="171208"/>
                </a:cubicBezTo>
                <a:cubicBezTo>
                  <a:pt x="329201" y="154911"/>
                  <a:pt x="309425" y="135154"/>
                  <a:pt x="293126" y="112490"/>
                </a:cubicBezTo>
                <a:cubicBezTo>
                  <a:pt x="291409" y="110073"/>
                  <a:pt x="290513" y="107221"/>
                  <a:pt x="290513" y="104320"/>
                </a:cubicBezTo>
                <a:cubicBezTo>
                  <a:pt x="290513" y="102772"/>
                  <a:pt x="290760" y="101196"/>
                  <a:pt x="291291" y="99702"/>
                </a:cubicBezTo>
                <a:cubicBezTo>
                  <a:pt x="298362" y="79581"/>
                  <a:pt x="312119" y="65821"/>
                  <a:pt x="332244" y="58732"/>
                </a:cubicBezTo>
                <a:close/>
                <a:moveTo>
                  <a:pt x="319783" y="29021"/>
                </a:moveTo>
                <a:cubicBezTo>
                  <a:pt x="255589" y="29021"/>
                  <a:pt x="203519" y="80981"/>
                  <a:pt x="203519" y="145108"/>
                </a:cubicBezTo>
                <a:cubicBezTo>
                  <a:pt x="203519" y="166562"/>
                  <a:pt x="209764" y="186469"/>
                  <a:pt x="219971" y="203731"/>
                </a:cubicBezTo>
                <a:lnTo>
                  <a:pt x="198631" y="225035"/>
                </a:lnTo>
                <a:cubicBezTo>
                  <a:pt x="198609" y="225013"/>
                  <a:pt x="198609" y="225013"/>
                  <a:pt x="198609" y="225013"/>
                </a:cubicBezTo>
                <a:lnTo>
                  <a:pt x="29071" y="393962"/>
                </a:lnTo>
                <a:lnTo>
                  <a:pt x="29114" y="435301"/>
                </a:lnTo>
                <a:lnTo>
                  <a:pt x="70180" y="435366"/>
                </a:lnTo>
                <a:lnTo>
                  <a:pt x="90788" y="414793"/>
                </a:lnTo>
                <a:cubicBezTo>
                  <a:pt x="96236" y="409354"/>
                  <a:pt x="103622" y="406301"/>
                  <a:pt x="111332" y="406301"/>
                </a:cubicBezTo>
                <a:lnTo>
                  <a:pt x="145377" y="406301"/>
                </a:lnTo>
                <a:lnTo>
                  <a:pt x="145377" y="377258"/>
                </a:lnTo>
                <a:cubicBezTo>
                  <a:pt x="145377" y="361243"/>
                  <a:pt x="158405" y="348258"/>
                  <a:pt x="174448" y="348258"/>
                </a:cubicBezTo>
                <a:lnTo>
                  <a:pt x="203519" y="348258"/>
                </a:lnTo>
                <a:lnTo>
                  <a:pt x="203519" y="314228"/>
                </a:lnTo>
                <a:cubicBezTo>
                  <a:pt x="203519" y="306553"/>
                  <a:pt x="206577" y="299158"/>
                  <a:pt x="212025" y="293719"/>
                </a:cubicBezTo>
                <a:lnTo>
                  <a:pt x="239718" y="266074"/>
                </a:lnTo>
                <a:lnTo>
                  <a:pt x="256084" y="249757"/>
                </a:lnTo>
                <a:lnTo>
                  <a:pt x="261080" y="244770"/>
                </a:lnTo>
                <a:cubicBezTo>
                  <a:pt x="278350" y="254938"/>
                  <a:pt x="298270" y="261194"/>
                  <a:pt x="319783" y="261194"/>
                </a:cubicBezTo>
                <a:cubicBezTo>
                  <a:pt x="383997" y="261194"/>
                  <a:pt x="436067" y="209213"/>
                  <a:pt x="436067" y="145108"/>
                </a:cubicBezTo>
                <a:cubicBezTo>
                  <a:pt x="436067" y="80981"/>
                  <a:pt x="383997" y="29021"/>
                  <a:pt x="319783" y="29021"/>
                </a:cubicBezTo>
                <a:close/>
                <a:moveTo>
                  <a:pt x="319783" y="0"/>
                </a:moveTo>
                <a:cubicBezTo>
                  <a:pt x="400040" y="0"/>
                  <a:pt x="465117" y="64965"/>
                  <a:pt x="465117" y="145108"/>
                </a:cubicBezTo>
                <a:cubicBezTo>
                  <a:pt x="465117" y="225228"/>
                  <a:pt x="400040" y="290215"/>
                  <a:pt x="319783" y="290215"/>
                </a:cubicBezTo>
                <a:cubicBezTo>
                  <a:pt x="301091" y="290215"/>
                  <a:pt x="283433" y="286281"/>
                  <a:pt x="267024" y="279853"/>
                </a:cubicBezTo>
                <a:lnTo>
                  <a:pt x="232590" y="314228"/>
                </a:lnTo>
                <a:lnTo>
                  <a:pt x="232590" y="348258"/>
                </a:lnTo>
                <a:cubicBezTo>
                  <a:pt x="232590" y="364274"/>
                  <a:pt x="219562" y="377258"/>
                  <a:pt x="203519" y="377258"/>
                </a:cubicBezTo>
                <a:lnTo>
                  <a:pt x="174448" y="377258"/>
                </a:lnTo>
                <a:lnTo>
                  <a:pt x="174448" y="406301"/>
                </a:lnTo>
                <a:cubicBezTo>
                  <a:pt x="174448" y="422317"/>
                  <a:pt x="161420" y="435301"/>
                  <a:pt x="145377" y="435301"/>
                </a:cubicBezTo>
                <a:lnTo>
                  <a:pt x="111332" y="435301"/>
                </a:lnTo>
                <a:lnTo>
                  <a:pt x="90486" y="456154"/>
                </a:lnTo>
                <a:cubicBezTo>
                  <a:pt x="85383" y="461227"/>
                  <a:pt x="80452" y="464323"/>
                  <a:pt x="72656" y="464323"/>
                </a:cubicBezTo>
                <a:lnTo>
                  <a:pt x="29049" y="464323"/>
                </a:lnTo>
                <a:cubicBezTo>
                  <a:pt x="13480" y="464323"/>
                  <a:pt x="0" y="450844"/>
                  <a:pt x="0" y="435301"/>
                </a:cubicBezTo>
                <a:lnTo>
                  <a:pt x="0" y="391790"/>
                </a:lnTo>
                <a:cubicBezTo>
                  <a:pt x="0" y="384008"/>
                  <a:pt x="3144" y="379150"/>
                  <a:pt x="8247" y="374055"/>
                </a:cubicBezTo>
                <a:lnTo>
                  <a:pt x="184806" y="197755"/>
                </a:lnTo>
                <a:cubicBezTo>
                  <a:pt x="178367" y="181395"/>
                  <a:pt x="174448" y="163746"/>
                  <a:pt x="174448" y="145108"/>
                </a:cubicBezTo>
                <a:cubicBezTo>
                  <a:pt x="174448" y="64965"/>
                  <a:pt x="239524" y="0"/>
                  <a:pt x="319783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4" name="powerpoint template design by DAJU_PPT正版来源小红书大橘PPT微信DAJU_PPT请勿抄袭搬运！盗版必究！"/>
          <p:cNvSpPr/>
          <p:nvPr/>
        </p:nvSpPr>
        <p:spPr bwMode="auto">
          <a:xfrm>
            <a:off x="1640798" y="2696368"/>
            <a:ext cx="464344" cy="464344"/>
          </a:xfrm>
          <a:custGeom>
            <a:avLst/>
            <a:gdLst>
              <a:gd name="T0" fmla="+- 0 10799 113"/>
              <a:gd name="T1" fmla="*/ T0 w 21373"/>
              <a:gd name="T2" fmla="*/ 10800 h 21600"/>
              <a:gd name="T3" fmla="+- 0 10799 113"/>
              <a:gd name="T4" fmla="*/ T3 w 21373"/>
              <a:gd name="T5" fmla="*/ 10800 h 21600"/>
              <a:gd name="T6" fmla="+- 0 10799 113"/>
              <a:gd name="T7" fmla="*/ T6 w 21373"/>
              <a:gd name="T8" fmla="*/ 10800 h 21600"/>
              <a:gd name="T9" fmla="+- 0 10799 113"/>
              <a:gd name="T10" fmla="*/ T9 w 2137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73" h="21600">
                <a:moveTo>
                  <a:pt x="1336" y="20249"/>
                </a:moveTo>
                <a:cubicBezTo>
                  <a:pt x="1428" y="20188"/>
                  <a:pt x="3691" y="18688"/>
                  <a:pt x="7070" y="17950"/>
                </a:cubicBezTo>
                <a:lnTo>
                  <a:pt x="8729" y="17587"/>
                </a:lnTo>
                <a:cubicBezTo>
                  <a:pt x="9321" y="17980"/>
                  <a:pt x="9972" y="18225"/>
                  <a:pt x="10686" y="18225"/>
                </a:cubicBezTo>
                <a:cubicBezTo>
                  <a:pt x="11401" y="18225"/>
                  <a:pt x="12052" y="17980"/>
                  <a:pt x="12644" y="17587"/>
                </a:cubicBezTo>
                <a:lnTo>
                  <a:pt x="14303" y="17950"/>
                </a:lnTo>
                <a:cubicBezTo>
                  <a:pt x="17656" y="18682"/>
                  <a:pt x="19911" y="20165"/>
                  <a:pt x="20037" y="20249"/>
                </a:cubicBezTo>
                <a:cubicBezTo>
                  <a:pt x="20037" y="20249"/>
                  <a:pt x="1336" y="20249"/>
                  <a:pt x="1336" y="20249"/>
                </a:cubicBezTo>
                <a:close/>
                <a:moveTo>
                  <a:pt x="13537" y="15793"/>
                </a:moveTo>
                <a:lnTo>
                  <a:pt x="13317" y="16073"/>
                </a:lnTo>
                <a:cubicBezTo>
                  <a:pt x="11725" y="17923"/>
                  <a:pt x="9648" y="17923"/>
                  <a:pt x="8056" y="16073"/>
                </a:cubicBezTo>
                <a:lnTo>
                  <a:pt x="7836" y="15793"/>
                </a:lnTo>
                <a:cubicBezTo>
                  <a:pt x="5977" y="13411"/>
                  <a:pt x="5053" y="10261"/>
                  <a:pt x="5451" y="7255"/>
                </a:cubicBezTo>
                <a:cubicBezTo>
                  <a:pt x="5815" y="4367"/>
                  <a:pt x="7453" y="1350"/>
                  <a:pt x="10686" y="1350"/>
                </a:cubicBezTo>
                <a:cubicBezTo>
                  <a:pt x="13920" y="1350"/>
                  <a:pt x="15558" y="4367"/>
                  <a:pt x="15922" y="7255"/>
                </a:cubicBezTo>
                <a:cubicBezTo>
                  <a:pt x="16318" y="10262"/>
                  <a:pt x="15398" y="13411"/>
                  <a:pt x="13537" y="15793"/>
                </a:cubicBezTo>
                <a:moveTo>
                  <a:pt x="20778" y="19126"/>
                </a:moveTo>
                <a:cubicBezTo>
                  <a:pt x="20644" y="19037"/>
                  <a:pt x="18209" y="17422"/>
                  <a:pt x="14585" y="16630"/>
                </a:cubicBezTo>
                <a:cubicBezTo>
                  <a:pt x="15914" y="14927"/>
                  <a:pt x="16767" y="12639"/>
                  <a:pt x="17130" y="11115"/>
                </a:cubicBezTo>
                <a:cubicBezTo>
                  <a:pt x="17633" y="9004"/>
                  <a:pt x="17438" y="4873"/>
                  <a:pt x="15431" y="2299"/>
                </a:cubicBezTo>
                <a:cubicBezTo>
                  <a:pt x="14259" y="795"/>
                  <a:pt x="12618" y="0"/>
                  <a:pt x="10686" y="0"/>
                </a:cubicBezTo>
                <a:cubicBezTo>
                  <a:pt x="8755" y="0"/>
                  <a:pt x="7114" y="795"/>
                  <a:pt x="5942" y="2299"/>
                </a:cubicBezTo>
                <a:cubicBezTo>
                  <a:pt x="3935" y="4873"/>
                  <a:pt x="3740" y="9004"/>
                  <a:pt x="4243" y="11115"/>
                </a:cubicBezTo>
                <a:cubicBezTo>
                  <a:pt x="4606" y="12639"/>
                  <a:pt x="5459" y="14927"/>
                  <a:pt x="6788" y="16630"/>
                </a:cubicBezTo>
                <a:cubicBezTo>
                  <a:pt x="3164" y="17422"/>
                  <a:pt x="729" y="19037"/>
                  <a:pt x="595" y="19126"/>
                </a:cubicBezTo>
                <a:cubicBezTo>
                  <a:pt x="105" y="19457"/>
                  <a:pt x="-113" y="20071"/>
                  <a:pt x="57" y="20640"/>
                </a:cubicBezTo>
                <a:cubicBezTo>
                  <a:pt x="228" y="21210"/>
                  <a:pt x="747" y="21599"/>
                  <a:pt x="1336" y="21599"/>
                </a:cubicBezTo>
                <a:lnTo>
                  <a:pt x="20037" y="21599"/>
                </a:lnTo>
                <a:cubicBezTo>
                  <a:pt x="20626" y="21599"/>
                  <a:pt x="21145" y="21210"/>
                  <a:pt x="21316" y="20640"/>
                </a:cubicBezTo>
                <a:cubicBezTo>
                  <a:pt x="21487" y="20071"/>
                  <a:pt x="21268" y="19457"/>
                  <a:pt x="20778" y="19126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5" name="powerpoint template design by DAJU_PPT正版来源小红书大橘PPT微信DAJU_PPT请勿抄袭搬运！盗版必究！"/>
          <p:cNvSpPr/>
          <p:nvPr/>
        </p:nvSpPr>
        <p:spPr bwMode="auto">
          <a:xfrm>
            <a:off x="740685" y="2696368"/>
            <a:ext cx="406381" cy="464323"/>
          </a:xfrm>
          <a:custGeom>
            <a:avLst/>
            <a:gdLst>
              <a:gd name="connsiteX0" fmla="*/ 275627 w 406381"/>
              <a:gd name="connsiteY0" fmla="*/ 202671 h 464323"/>
              <a:gd name="connsiteX1" fmla="*/ 275627 w 406381"/>
              <a:gd name="connsiteY1" fmla="*/ 391849 h 464323"/>
              <a:gd name="connsiteX2" fmla="*/ 304599 w 406381"/>
              <a:gd name="connsiteY2" fmla="*/ 391849 h 464323"/>
              <a:gd name="connsiteX3" fmla="*/ 304599 w 406381"/>
              <a:gd name="connsiteY3" fmla="*/ 202671 h 464323"/>
              <a:gd name="connsiteX4" fmla="*/ 189108 w 406381"/>
              <a:gd name="connsiteY4" fmla="*/ 202671 h 464323"/>
              <a:gd name="connsiteX5" fmla="*/ 189108 w 406381"/>
              <a:gd name="connsiteY5" fmla="*/ 391849 h 464323"/>
              <a:gd name="connsiteX6" fmla="*/ 218080 w 406381"/>
              <a:gd name="connsiteY6" fmla="*/ 391849 h 464323"/>
              <a:gd name="connsiteX7" fmla="*/ 218080 w 406381"/>
              <a:gd name="connsiteY7" fmla="*/ 202671 h 464323"/>
              <a:gd name="connsiteX8" fmla="*/ 101796 w 406381"/>
              <a:gd name="connsiteY8" fmla="*/ 202671 h 464323"/>
              <a:gd name="connsiteX9" fmla="*/ 101796 w 406381"/>
              <a:gd name="connsiteY9" fmla="*/ 391849 h 464323"/>
              <a:gd name="connsiteX10" fmla="*/ 130768 w 406381"/>
              <a:gd name="connsiteY10" fmla="*/ 391849 h 464323"/>
              <a:gd name="connsiteX11" fmla="*/ 130768 w 406381"/>
              <a:gd name="connsiteY11" fmla="*/ 202671 h 464323"/>
              <a:gd name="connsiteX12" fmla="*/ 275627 w 406381"/>
              <a:gd name="connsiteY12" fmla="*/ 188119 h 464323"/>
              <a:gd name="connsiteX13" fmla="*/ 304599 w 406381"/>
              <a:gd name="connsiteY13" fmla="*/ 188119 h 464323"/>
              <a:gd name="connsiteX14" fmla="*/ 319088 w 406381"/>
              <a:gd name="connsiteY14" fmla="*/ 202671 h 464323"/>
              <a:gd name="connsiteX15" fmla="*/ 319088 w 406381"/>
              <a:gd name="connsiteY15" fmla="*/ 391849 h 464323"/>
              <a:gd name="connsiteX16" fmla="*/ 304599 w 406381"/>
              <a:gd name="connsiteY16" fmla="*/ 406401 h 464323"/>
              <a:gd name="connsiteX17" fmla="*/ 275627 w 406381"/>
              <a:gd name="connsiteY17" fmla="*/ 406401 h 464323"/>
              <a:gd name="connsiteX18" fmla="*/ 261144 w 406381"/>
              <a:gd name="connsiteY18" fmla="*/ 391849 h 464323"/>
              <a:gd name="connsiteX19" fmla="*/ 261144 w 406381"/>
              <a:gd name="connsiteY19" fmla="*/ 202671 h 464323"/>
              <a:gd name="connsiteX20" fmla="*/ 275627 w 406381"/>
              <a:gd name="connsiteY20" fmla="*/ 188119 h 464323"/>
              <a:gd name="connsiteX21" fmla="*/ 189108 w 406381"/>
              <a:gd name="connsiteY21" fmla="*/ 188119 h 464323"/>
              <a:gd name="connsiteX22" fmla="*/ 218080 w 406381"/>
              <a:gd name="connsiteY22" fmla="*/ 188119 h 464323"/>
              <a:gd name="connsiteX23" fmla="*/ 232569 w 406381"/>
              <a:gd name="connsiteY23" fmla="*/ 202671 h 464323"/>
              <a:gd name="connsiteX24" fmla="*/ 232569 w 406381"/>
              <a:gd name="connsiteY24" fmla="*/ 391849 h 464323"/>
              <a:gd name="connsiteX25" fmla="*/ 218080 w 406381"/>
              <a:gd name="connsiteY25" fmla="*/ 406401 h 464323"/>
              <a:gd name="connsiteX26" fmla="*/ 189108 w 406381"/>
              <a:gd name="connsiteY26" fmla="*/ 406401 h 464323"/>
              <a:gd name="connsiteX27" fmla="*/ 174625 w 406381"/>
              <a:gd name="connsiteY27" fmla="*/ 391849 h 464323"/>
              <a:gd name="connsiteX28" fmla="*/ 174625 w 406381"/>
              <a:gd name="connsiteY28" fmla="*/ 202671 h 464323"/>
              <a:gd name="connsiteX29" fmla="*/ 189108 w 406381"/>
              <a:gd name="connsiteY29" fmla="*/ 188119 h 464323"/>
              <a:gd name="connsiteX30" fmla="*/ 101796 w 406381"/>
              <a:gd name="connsiteY30" fmla="*/ 188119 h 464323"/>
              <a:gd name="connsiteX31" fmla="*/ 130768 w 406381"/>
              <a:gd name="connsiteY31" fmla="*/ 188119 h 464323"/>
              <a:gd name="connsiteX32" fmla="*/ 145257 w 406381"/>
              <a:gd name="connsiteY32" fmla="*/ 202671 h 464323"/>
              <a:gd name="connsiteX33" fmla="*/ 145257 w 406381"/>
              <a:gd name="connsiteY33" fmla="*/ 391849 h 464323"/>
              <a:gd name="connsiteX34" fmla="*/ 130768 w 406381"/>
              <a:gd name="connsiteY34" fmla="*/ 406401 h 464323"/>
              <a:gd name="connsiteX35" fmla="*/ 101796 w 406381"/>
              <a:gd name="connsiteY35" fmla="*/ 406401 h 464323"/>
              <a:gd name="connsiteX36" fmla="*/ 87313 w 406381"/>
              <a:gd name="connsiteY36" fmla="*/ 391849 h 464323"/>
              <a:gd name="connsiteX37" fmla="*/ 87313 w 406381"/>
              <a:gd name="connsiteY37" fmla="*/ 202671 h 464323"/>
              <a:gd name="connsiteX38" fmla="*/ 101796 w 406381"/>
              <a:gd name="connsiteY38" fmla="*/ 188119 h 464323"/>
              <a:gd name="connsiteX39" fmla="*/ 58044 w 406381"/>
              <a:gd name="connsiteY39" fmla="*/ 159618 h 464323"/>
              <a:gd name="connsiteX40" fmla="*/ 58044 w 406381"/>
              <a:gd name="connsiteY40" fmla="*/ 406301 h 464323"/>
              <a:gd name="connsiteX41" fmla="*/ 87075 w 406381"/>
              <a:gd name="connsiteY41" fmla="*/ 435301 h 464323"/>
              <a:gd name="connsiteX42" fmla="*/ 319306 w 406381"/>
              <a:gd name="connsiteY42" fmla="*/ 435301 h 464323"/>
              <a:gd name="connsiteX43" fmla="*/ 348338 w 406381"/>
              <a:gd name="connsiteY43" fmla="*/ 406301 h 464323"/>
              <a:gd name="connsiteX44" fmla="*/ 348338 w 406381"/>
              <a:gd name="connsiteY44" fmla="*/ 159618 h 464323"/>
              <a:gd name="connsiteX45" fmla="*/ 43537 w 406381"/>
              <a:gd name="connsiteY45" fmla="*/ 87064 h 464323"/>
              <a:gd name="connsiteX46" fmla="*/ 29012 w 406381"/>
              <a:gd name="connsiteY46" fmla="*/ 101575 h 464323"/>
              <a:gd name="connsiteX47" fmla="*/ 29012 w 406381"/>
              <a:gd name="connsiteY47" fmla="*/ 116086 h 464323"/>
              <a:gd name="connsiteX48" fmla="*/ 29012 w 406381"/>
              <a:gd name="connsiteY48" fmla="*/ 130597 h 464323"/>
              <a:gd name="connsiteX49" fmla="*/ 377369 w 406381"/>
              <a:gd name="connsiteY49" fmla="*/ 130597 h 464323"/>
              <a:gd name="connsiteX50" fmla="*/ 377369 w 406381"/>
              <a:gd name="connsiteY50" fmla="*/ 116086 h 464323"/>
              <a:gd name="connsiteX51" fmla="*/ 377369 w 406381"/>
              <a:gd name="connsiteY51" fmla="*/ 101575 h 464323"/>
              <a:gd name="connsiteX52" fmla="*/ 362844 w 406381"/>
              <a:gd name="connsiteY52" fmla="*/ 87064 h 464323"/>
              <a:gd name="connsiteX53" fmla="*/ 130612 w 406381"/>
              <a:gd name="connsiteY53" fmla="*/ 29021 h 464323"/>
              <a:gd name="connsiteX54" fmla="*/ 116106 w 406381"/>
              <a:gd name="connsiteY54" fmla="*/ 43532 h 464323"/>
              <a:gd name="connsiteX55" fmla="*/ 116106 w 406381"/>
              <a:gd name="connsiteY55" fmla="*/ 58043 h 464323"/>
              <a:gd name="connsiteX56" fmla="*/ 290275 w 406381"/>
              <a:gd name="connsiteY56" fmla="*/ 58043 h 464323"/>
              <a:gd name="connsiteX57" fmla="*/ 290275 w 406381"/>
              <a:gd name="connsiteY57" fmla="*/ 43532 h 464323"/>
              <a:gd name="connsiteX58" fmla="*/ 275769 w 406381"/>
              <a:gd name="connsiteY58" fmla="*/ 29021 h 464323"/>
              <a:gd name="connsiteX59" fmla="*/ 130612 w 406381"/>
              <a:gd name="connsiteY59" fmla="*/ 0 h 464323"/>
              <a:gd name="connsiteX60" fmla="*/ 275769 w 406381"/>
              <a:gd name="connsiteY60" fmla="*/ 0 h 464323"/>
              <a:gd name="connsiteX61" fmla="*/ 319306 w 406381"/>
              <a:gd name="connsiteY61" fmla="*/ 43532 h 464323"/>
              <a:gd name="connsiteX62" fmla="*/ 319306 w 406381"/>
              <a:gd name="connsiteY62" fmla="*/ 58043 h 464323"/>
              <a:gd name="connsiteX63" fmla="*/ 362844 w 406381"/>
              <a:gd name="connsiteY63" fmla="*/ 58043 h 464323"/>
              <a:gd name="connsiteX64" fmla="*/ 406118 w 406381"/>
              <a:gd name="connsiteY64" fmla="*/ 98909 h 464323"/>
              <a:gd name="connsiteX65" fmla="*/ 406381 w 406381"/>
              <a:gd name="connsiteY65" fmla="*/ 98909 h 464323"/>
              <a:gd name="connsiteX66" fmla="*/ 406381 w 406381"/>
              <a:gd name="connsiteY66" fmla="*/ 116086 h 464323"/>
              <a:gd name="connsiteX67" fmla="*/ 406381 w 406381"/>
              <a:gd name="connsiteY67" fmla="*/ 130597 h 464323"/>
              <a:gd name="connsiteX68" fmla="*/ 377369 w 406381"/>
              <a:gd name="connsiteY68" fmla="*/ 159618 h 464323"/>
              <a:gd name="connsiteX69" fmla="*/ 377369 w 406381"/>
              <a:gd name="connsiteY69" fmla="*/ 406301 h 464323"/>
              <a:gd name="connsiteX70" fmla="*/ 319306 w 406381"/>
              <a:gd name="connsiteY70" fmla="*/ 464323 h 464323"/>
              <a:gd name="connsiteX71" fmla="*/ 87075 w 406381"/>
              <a:gd name="connsiteY71" fmla="*/ 464323 h 464323"/>
              <a:gd name="connsiteX72" fmla="*/ 29012 w 406381"/>
              <a:gd name="connsiteY72" fmla="*/ 406301 h 464323"/>
              <a:gd name="connsiteX73" fmla="*/ 29012 w 406381"/>
              <a:gd name="connsiteY73" fmla="*/ 159618 h 464323"/>
              <a:gd name="connsiteX74" fmla="*/ 0 w 406381"/>
              <a:gd name="connsiteY74" fmla="*/ 130597 h 464323"/>
              <a:gd name="connsiteX75" fmla="*/ 0 w 406381"/>
              <a:gd name="connsiteY75" fmla="*/ 116086 h 464323"/>
              <a:gd name="connsiteX76" fmla="*/ 0 w 406381"/>
              <a:gd name="connsiteY76" fmla="*/ 98909 h 464323"/>
              <a:gd name="connsiteX77" fmla="*/ 263 w 406381"/>
              <a:gd name="connsiteY77" fmla="*/ 98909 h 464323"/>
              <a:gd name="connsiteX78" fmla="*/ 43537 w 406381"/>
              <a:gd name="connsiteY78" fmla="*/ 58043 h 464323"/>
              <a:gd name="connsiteX79" fmla="*/ 87075 w 406381"/>
              <a:gd name="connsiteY79" fmla="*/ 58043 h 464323"/>
              <a:gd name="connsiteX80" fmla="*/ 87075 w 406381"/>
              <a:gd name="connsiteY80" fmla="*/ 43532 h 464323"/>
              <a:gd name="connsiteX81" fmla="*/ 130612 w 406381"/>
              <a:gd name="connsiteY81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406381" h="464323">
                <a:moveTo>
                  <a:pt x="275627" y="202671"/>
                </a:moveTo>
                <a:cubicBezTo>
                  <a:pt x="275627" y="202671"/>
                  <a:pt x="275627" y="391849"/>
                  <a:pt x="275627" y="391849"/>
                </a:cubicBezTo>
                <a:lnTo>
                  <a:pt x="304599" y="391849"/>
                </a:lnTo>
                <a:lnTo>
                  <a:pt x="304599" y="202671"/>
                </a:lnTo>
                <a:close/>
                <a:moveTo>
                  <a:pt x="189108" y="202671"/>
                </a:moveTo>
                <a:cubicBezTo>
                  <a:pt x="189108" y="202671"/>
                  <a:pt x="189108" y="391849"/>
                  <a:pt x="189108" y="391849"/>
                </a:cubicBezTo>
                <a:lnTo>
                  <a:pt x="218080" y="391849"/>
                </a:lnTo>
                <a:lnTo>
                  <a:pt x="218080" y="202671"/>
                </a:lnTo>
                <a:close/>
                <a:moveTo>
                  <a:pt x="101796" y="202671"/>
                </a:moveTo>
                <a:cubicBezTo>
                  <a:pt x="101796" y="202671"/>
                  <a:pt x="101796" y="391849"/>
                  <a:pt x="101796" y="391849"/>
                </a:cubicBezTo>
                <a:lnTo>
                  <a:pt x="130768" y="391849"/>
                </a:lnTo>
                <a:lnTo>
                  <a:pt x="130768" y="202671"/>
                </a:lnTo>
                <a:close/>
                <a:moveTo>
                  <a:pt x="275627" y="188119"/>
                </a:moveTo>
                <a:lnTo>
                  <a:pt x="304599" y="188119"/>
                </a:lnTo>
                <a:cubicBezTo>
                  <a:pt x="312615" y="188119"/>
                  <a:pt x="319088" y="194627"/>
                  <a:pt x="319088" y="202671"/>
                </a:cubicBezTo>
                <a:lnTo>
                  <a:pt x="319088" y="391849"/>
                </a:lnTo>
                <a:cubicBezTo>
                  <a:pt x="319088" y="399893"/>
                  <a:pt x="312615" y="406401"/>
                  <a:pt x="304599" y="406401"/>
                </a:cubicBezTo>
                <a:lnTo>
                  <a:pt x="275627" y="406401"/>
                </a:lnTo>
                <a:cubicBezTo>
                  <a:pt x="267614" y="406401"/>
                  <a:pt x="261144" y="399893"/>
                  <a:pt x="261144" y="391849"/>
                </a:cubicBezTo>
                <a:lnTo>
                  <a:pt x="261144" y="202671"/>
                </a:lnTo>
                <a:cubicBezTo>
                  <a:pt x="261144" y="194627"/>
                  <a:pt x="267614" y="188119"/>
                  <a:pt x="275627" y="188119"/>
                </a:cubicBezTo>
                <a:close/>
                <a:moveTo>
                  <a:pt x="189108" y="188119"/>
                </a:moveTo>
                <a:lnTo>
                  <a:pt x="218080" y="188119"/>
                </a:lnTo>
                <a:cubicBezTo>
                  <a:pt x="226096" y="188119"/>
                  <a:pt x="232569" y="194627"/>
                  <a:pt x="232569" y="202671"/>
                </a:cubicBezTo>
                <a:lnTo>
                  <a:pt x="232569" y="391849"/>
                </a:lnTo>
                <a:cubicBezTo>
                  <a:pt x="232569" y="399893"/>
                  <a:pt x="226096" y="406401"/>
                  <a:pt x="218080" y="406401"/>
                </a:cubicBezTo>
                <a:lnTo>
                  <a:pt x="189108" y="406401"/>
                </a:lnTo>
                <a:cubicBezTo>
                  <a:pt x="181095" y="406401"/>
                  <a:pt x="174625" y="399893"/>
                  <a:pt x="174625" y="391849"/>
                </a:cubicBezTo>
                <a:lnTo>
                  <a:pt x="174625" y="202671"/>
                </a:lnTo>
                <a:cubicBezTo>
                  <a:pt x="174625" y="194627"/>
                  <a:pt x="181095" y="188119"/>
                  <a:pt x="189108" y="188119"/>
                </a:cubicBezTo>
                <a:close/>
                <a:moveTo>
                  <a:pt x="101796" y="188119"/>
                </a:moveTo>
                <a:lnTo>
                  <a:pt x="130768" y="188119"/>
                </a:lnTo>
                <a:cubicBezTo>
                  <a:pt x="138784" y="188119"/>
                  <a:pt x="145257" y="194627"/>
                  <a:pt x="145257" y="202671"/>
                </a:cubicBezTo>
                <a:lnTo>
                  <a:pt x="145257" y="391849"/>
                </a:lnTo>
                <a:cubicBezTo>
                  <a:pt x="145257" y="399893"/>
                  <a:pt x="138784" y="406401"/>
                  <a:pt x="130768" y="406401"/>
                </a:cubicBezTo>
                <a:lnTo>
                  <a:pt x="101796" y="406401"/>
                </a:lnTo>
                <a:cubicBezTo>
                  <a:pt x="93783" y="406401"/>
                  <a:pt x="87313" y="399893"/>
                  <a:pt x="87313" y="391849"/>
                </a:cubicBezTo>
                <a:lnTo>
                  <a:pt x="87313" y="202671"/>
                </a:lnTo>
                <a:cubicBezTo>
                  <a:pt x="87313" y="194627"/>
                  <a:pt x="93783" y="188119"/>
                  <a:pt x="101796" y="188119"/>
                </a:cubicBezTo>
                <a:close/>
                <a:moveTo>
                  <a:pt x="58044" y="159618"/>
                </a:moveTo>
                <a:lnTo>
                  <a:pt x="58044" y="406301"/>
                </a:lnTo>
                <a:cubicBezTo>
                  <a:pt x="58044" y="422295"/>
                  <a:pt x="71064" y="435301"/>
                  <a:pt x="87075" y="435301"/>
                </a:cubicBezTo>
                <a:lnTo>
                  <a:pt x="319306" y="435301"/>
                </a:lnTo>
                <a:cubicBezTo>
                  <a:pt x="335318" y="435301"/>
                  <a:pt x="348338" y="422295"/>
                  <a:pt x="348338" y="406301"/>
                </a:cubicBezTo>
                <a:cubicBezTo>
                  <a:pt x="348338" y="406301"/>
                  <a:pt x="348338" y="159618"/>
                  <a:pt x="348338" y="159618"/>
                </a:cubicBezTo>
                <a:close/>
                <a:moveTo>
                  <a:pt x="43537" y="87064"/>
                </a:moveTo>
                <a:cubicBezTo>
                  <a:pt x="35504" y="87064"/>
                  <a:pt x="29012" y="93557"/>
                  <a:pt x="29012" y="101575"/>
                </a:cubicBezTo>
                <a:lnTo>
                  <a:pt x="29012" y="116086"/>
                </a:lnTo>
                <a:lnTo>
                  <a:pt x="29012" y="130597"/>
                </a:lnTo>
                <a:lnTo>
                  <a:pt x="377369" y="130597"/>
                </a:lnTo>
                <a:lnTo>
                  <a:pt x="377369" y="116086"/>
                </a:lnTo>
                <a:cubicBezTo>
                  <a:pt x="377369" y="116086"/>
                  <a:pt x="377369" y="101575"/>
                  <a:pt x="377369" y="101575"/>
                </a:cubicBezTo>
                <a:cubicBezTo>
                  <a:pt x="377369" y="93557"/>
                  <a:pt x="370878" y="87064"/>
                  <a:pt x="362844" y="87064"/>
                </a:cubicBezTo>
                <a:close/>
                <a:moveTo>
                  <a:pt x="130612" y="29021"/>
                </a:moveTo>
                <a:cubicBezTo>
                  <a:pt x="122597" y="29021"/>
                  <a:pt x="116106" y="35514"/>
                  <a:pt x="116106" y="43532"/>
                </a:cubicBezTo>
                <a:cubicBezTo>
                  <a:pt x="116106" y="43532"/>
                  <a:pt x="116106" y="58043"/>
                  <a:pt x="116106" y="58043"/>
                </a:cubicBezTo>
                <a:lnTo>
                  <a:pt x="290275" y="58043"/>
                </a:lnTo>
                <a:lnTo>
                  <a:pt x="290275" y="43532"/>
                </a:lnTo>
                <a:cubicBezTo>
                  <a:pt x="290275" y="35514"/>
                  <a:pt x="283784" y="29021"/>
                  <a:pt x="275769" y="29021"/>
                </a:cubicBezTo>
                <a:close/>
                <a:moveTo>
                  <a:pt x="130612" y="0"/>
                </a:moveTo>
                <a:lnTo>
                  <a:pt x="275769" y="0"/>
                </a:lnTo>
                <a:cubicBezTo>
                  <a:pt x="299814" y="0"/>
                  <a:pt x="319306" y="19477"/>
                  <a:pt x="319306" y="43532"/>
                </a:cubicBezTo>
                <a:lnTo>
                  <a:pt x="319306" y="58043"/>
                </a:lnTo>
                <a:lnTo>
                  <a:pt x="362844" y="58043"/>
                </a:lnTo>
                <a:cubicBezTo>
                  <a:pt x="386005" y="58043"/>
                  <a:pt x="404726" y="76122"/>
                  <a:pt x="406118" y="98909"/>
                </a:cubicBezTo>
                <a:cubicBezTo>
                  <a:pt x="406118" y="98909"/>
                  <a:pt x="406381" y="98909"/>
                  <a:pt x="406381" y="98909"/>
                </a:cubicBezTo>
                <a:lnTo>
                  <a:pt x="406381" y="116086"/>
                </a:lnTo>
                <a:lnTo>
                  <a:pt x="406381" y="130597"/>
                </a:lnTo>
                <a:cubicBezTo>
                  <a:pt x="406381" y="146612"/>
                  <a:pt x="393380" y="159618"/>
                  <a:pt x="377369" y="159618"/>
                </a:cubicBezTo>
                <a:lnTo>
                  <a:pt x="377369" y="406301"/>
                </a:lnTo>
                <a:cubicBezTo>
                  <a:pt x="377369" y="438354"/>
                  <a:pt x="351367" y="464323"/>
                  <a:pt x="319306" y="464323"/>
                </a:cubicBezTo>
                <a:lnTo>
                  <a:pt x="87075" y="464323"/>
                </a:lnTo>
                <a:cubicBezTo>
                  <a:pt x="55014" y="464323"/>
                  <a:pt x="29012" y="438354"/>
                  <a:pt x="29012" y="406301"/>
                </a:cubicBezTo>
                <a:lnTo>
                  <a:pt x="29012" y="159618"/>
                </a:lnTo>
                <a:cubicBezTo>
                  <a:pt x="13001" y="159618"/>
                  <a:pt x="0" y="146612"/>
                  <a:pt x="0" y="130597"/>
                </a:cubicBezTo>
                <a:lnTo>
                  <a:pt x="0" y="116086"/>
                </a:lnTo>
                <a:lnTo>
                  <a:pt x="0" y="98909"/>
                </a:lnTo>
                <a:lnTo>
                  <a:pt x="263" y="98909"/>
                </a:lnTo>
                <a:cubicBezTo>
                  <a:pt x="1656" y="76122"/>
                  <a:pt x="20376" y="58043"/>
                  <a:pt x="43537" y="58043"/>
                </a:cubicBezTo>
                <a:lnTo>
                  <a:pt x="87075" y="58043"/>
                </a:lnTo>
                <a:lnTo>
                  <a:pt x="87075" y="43532"/>
                </a:lnTo>
                <a:cubicBezTo>
                  <a:pt x="87075" y="19477"/>
                  <a:pt x="106567" y="0"/>
                  <a:pt x="13061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6" name="powerpoint template design by DAJU_PPT正版来源小红书大橘PPT微信DAJU_PPT请勿抄袭搬运！盗版必究！"/>
          <p:cNvSpPr/>
          <p:nvPr/>
        </p:nvSpPr>
        <p:spPr bwMode="auto">
          <a:xfrm>
            <a:off x="5356342" y="1839118"/>
            <a:ext cx="465138" cy="31988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681"/>
                </a:moveTo>
                <a:lnTo>
                  <a:pt x="19651" y="18681"/>
                </a:lnTo>
                <a:lnTo>
                  <a:pt x="19575" y="18681"/>
                </a:lnTo>
                <a:lnTo>
                  <a:pt x="16874" y="14754"/>
                </a:lnTo>
                <a:lnTo>
                  <a:pt x="16874" y="14727"/>
                </a:lnTo>
                <a:lnTo>
                  <a:pt x="16199" y="13745"/>
                </a:lnTo>
                <a:lnTo>
                  <a:pt x="16199" y="7854"/>
                </a:lnTo>
                <a:lnTo>
                  <a:pt x="19575" y="2945"/>
                </a:lnTo>
                <a:lnTo>
                  <a:pt x="19651" y="2945"/>
                </a:lnTo>
                <a:lnTo>
                  <a:pt x="20249" y="2945"/>
                </a:lnTo>
                <a:cubicBezTo>
                  <a:pt x="20249" y="2945"/>
                  <a:pt x="20249" y="18681"/>
                  <a:pt x="20249" y="18681"/>
                </a:cubicBezTo>
                <a:close/>
                <a:moveTo>
                  <a:pt x="2024" y="19636"/>
                </a:moveTo>
                <a:cubicBezTo>
                  <a:pt x="1651" y="19636"/>
                  <a:pt x="1349" y="19195"/>
                  <a:pt x="1349" y="18654"/>
                </a:cubicBezTo>
                <a:lnTo>
                  <a:pt x="1349" y="2945"/>
                </a:lnTo>
                <a:cubicBezTo>
                  <a:pt x="1349" y="2402"/>
                  <a:pt x="1651" y="1963"/>
                  <a:pt x="2024" y="1963"/>
                </a:cubicBezTo>
                <a:lnTo>
                  <a:pt x="14849" y="1963"/>
                </a:lnTo>
                <a:cubicBezTo>
                  <a:pt x="15221" y="1963"/>
                  <a:pt x="15524" y="2403"/>
                  <a:pt x="15524" y="2945"/>
                </a:cubicBezTo>
                <a:lnTo>
                  <a:pt x="15524" y="18654"/>
                </a:lnTo>
                <a:cubicBezTo>
                  <a:pt x="15524" y="19195"/>
                  <a:pt x="15221" y="19636"/>
                  <a:pt x="14849" y="19636"/>
                </a:cubicBezTo>
                <a:cubicBezTo>
                  <a:pt x="14849" y="19636"/>
                  <a:pt x="2024" y="19636"/>
                  <a:pt x="2024" y="19636"/>
                </a:cubicBezTo>
                <a:close/>
                <a:moveTo>
                  <a:pt x="20249" y="981"/>
                </a:moveTo>
                <a:lnTo>
                  <a:pt x="19651" y="981"/>
                </a:lnTo>
                <a:cubicBezTo>
                  <a:pt x="19296" y="981"/>
                  <a:pt x="18956" y="1185"/>
                  <a:pt x="18703" y="1547"/>
                </a:cubicBezTo>
                <a:lnTo>
                  <a:pt x="16874" y="4170"/>
                </a:lnTo>
                <a:lnTo>
                  <a:pt x="16874" y="2945"/>
                </a:lnTo>
                <a:cubicBezTo>
                  <a:pt x="16874" y="1317"/>
                  <a:pt x="15967" y="0"/>
                  <a:pt x="14849" y="0"/>
                </a:cubicBezTo>
                <a:lnTo>
                  <a:pt x="2024" y="0"/>
                </a:lnTo>
                <a:cubicBezTo>
                  <a:pt x="908" y="0"/>
                  <a:pt x="0" y="1320"/>
                  <a:pt x="0" y="2945"/>
                </a:cubicBezTo>
                <a:lnTo>
                  <a:pt x="0" y="9789"/>
                </a:lnTo>
                <a:lnTo>
                  <a:pt x="0" y="18654"/>
                </a:lnTo>
                <a:cubicBezTo>
                  <a:pt x="0" y="20281"/>
                  <a:pt x="905" y="21599"/>
                  <a:pt x="2024" y="21599"/>
                </a:cubicBezTo>
                <a:lnTo>
                  <a:pt x="14849" y="21599"/>
                </a:lnTo>
                <a:cubicBezTo>
                  <a:pt x="15967" y="21599"/>
                  <a:pt x="16874" y="20281"/>
                  <a:pt x="16874" y="18654"/>
                </a:cubicBezTo>
                <a:lnTo>
                  <a:pt x="16874" y="17456"/>
                </a:lnTo>
                <a:lnTo>
                  <a:pt x="18703" y="20079"/>
                </a:lnTo>
                <a:cubicBezTo>
                  <a:pt x="18956" y="20442"/>
                  <a:pt x="19296" y="20645"/>
                  <a:pt x="19651" y="20645"/>
                </a:cubicBezTo>
                <a:lnTo>
                  <a:pt x="20249" y="20645"/>
                </a:lnTo>
                <a:cubicBezTo>
                  <a:pt x="20994" y="20645"/>
                  <a:pt x="21600" y="19765"/>
                  <a:pt x="21600" y="18681"/>
                </a:cubicBezTo>
                <a:lnTo>
                  <a:pt x="21600" y="2945"/>
                </a:lnTo>
                <a:cubicBezTo>
                  <a:pt x="21600" y="1860"/>
                  <a:pt x="20994" y="981"/>
                  <a:pt x="20249" y="981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7" name="powerpoint template design by DAJU_PPT正版来源小红书大橘PPT微信DAJU_PPT请勿抄袭搬运！盗版必究！"/>
          <p:cNvSpPr/>
          <p:nvPr/>
        </p:nvSpPr>
        <p:spPr bwMode="auto">
          <a:xfrm>
            <a:off x="4427643" y="1766887"/>
            <a:ext cx="464347" cy="464323"/>
          </a:xfrm>
          <a:custGeom>
            <a:avLst/>
            <a:gdLst>
              <a:gd name="connsiteX0" fmla="*/ 78836 w 464347"/>
              <a:gd name="connsiteY0" fmla="*/ 263236 h 464323"/>
              <a:gd name="connsiteX1" fmla="*/ 78531 w 464347"/>
              <a:gd name="connsiteY1" fmla="*/ 263687 h 464323"/>
              <a:gd name="connsiteX2" fmla="*/ 33272 w 464347"/>
              <a:gd name="connsiteY2" fmla="*/ 308982 h 464323"/>
              <a:gd name="connsiteX3" fmla="*/ 29010 w 464347"/>
              <a:gd name="connsiteY3" fmla="*/ 319237 h 464323"/>
              <a:gd name="connsiteX4" fmla="*/ 33272 w 464347"/>
              <a:gd name="connsiteY4" fmla="*/ 329491 h 464323"/>
              <a:gd name="connsiteX5" fmla="*/ 134847 w 464347"/>
              <a:gd name="connsiteY5" fmla="*/ 431066 h 464323"/>
              <a:gd name="connsiteX6" fmla="*/ 145118 w 464347"/>
              <a:gd name="connsiteY6" fmla="*/ 435301 h 464323"/>
              <a:gd name="connsiteX7" fmla="*/ 155368 w 464347"/>
              <a:gd name="connsiteY7" fmla="*/ 431066 h 464323"/>
              <a:gd name="connsiteX8" fmla="*/ 200670 w 464347"/>
              <a:gd name="connsiteY8" fmla="*/ 385771 h 464323"/>
              <a:gd name="connsiteX9" fmla="*/ 201107 w 464347"/>
              <a:gd name="connsiteY9" fmla="*/ 385492 h 464323"/>
              <a:gd name="connsiteX10" fmla="*/ 87053 w 464347"/>
              <a:gd name="connsiteY10" fmla="*/ 68362 h 464323"/>
              <a:gd name="connsiteX11" fmla="*/ 87032 w 464347"/>
              <a:gd name="connsiteY11" fmla="*/ 243157 h 464323"/>
              <a:gd name="connsiteX12" fmla="*/ 85742 w 464347"/>
              <a:gd name="connsiteY12" fmla="*/ 249628 h 464323"/>
              <a:gd name="connsiteX13" fmla="*/ 214700 w 464347"/>
              <a:gd name="connsiteY13" fmla="*/ 378548 h 464323"/>
              <a:gd name="connsiteX14" fmla="*/ 221190 w 464347"/>
              <a:gd name="connsiteY14" fmla="*/ 377258 h 464323"/>
              <a:gd name="connsiteX15" fmla="*/ 395976 w 464347"/>
              <a:gd name="connsiteY15" fmla="*/ 377258 h 464323"/>
              <a:gd name="connsiteX16" fmla="*/ 254120 w 464347"/>
              <a:gd name="connsiteY16" fmla="*/ 57944 h 464323"/>
              <a:gd name="connsiteX17" fmla="*/ 254487 w 464347"/>
              <a:gd name="connsiteY17" fmla="*/ 58029 h 464323"/>
              <a:gd name="connsiteX18" fmla="*/ 399232 w 464347"/>
              <a:gd name="connsiteY18" fmla="*/ 202971 h 464323"/>
              <a:gd name="connsiteX19" fmla="*/ 399260 w 464347"/>
              <a:gd name="connsiteY19" fmla="*/ 203084 h 464323"/>
              <a:gd name="connsiteX20" fmla="*/ 392007 w 464347"/>
              <a:gd name="connsiteY20" fmla="*/ 210344 h 464323"/>
              <a:gd name="connsiteX21" fmla="*/ 384747 w 464347"/>
              <a:gd name="connsiteY21" fmla="*/ 203140 h 464323"/>
              <a:gd name="connsiteX22" fmla="*/ 384719 w 464347"/>
              <a:gd name="connsiteY22" fmla="*/ 203140 h 464323"/>
              <a:gd name="connsiteX23" fmla="*/ 254092 w 464347"/>
              <a:gd name="connsiteY23" fmla="*/ 72514 h 464323"/>
              <a:gd name="connsiteX24" fmla="*/ 254092 w 464347"/>
              <a:gd name="connsiteY24" fmla="*/ 72457 h 464323"/>
              <a:gd name="connsiteX25" fmla="*/ 246867 w 464347"/>
              <a:gd name="connsiteY25" fmla="*/ 65197 h 464323"/>
              <a:gd name="connsiteX26" fmla="*/ 254120 w 464347"/>
              <a:gd name="connsiteY26" fmla="*/ 57944 h 464323"/>
              <a:gd name="connsiteX27" fmla="*/ 101564 w 464347"/>
              <a:gd name="connsiteY27" fmla="*/ 29022 h 464323"/>
              <a:gd name="connsiteX28" fmla="*/ 96013 w 464347"/>
              <a:gd name="connsiteY28" fmla="*/ 30118 h 464323"/>
              <a:gd name="connsiteX29" fmla="*/ 87053 w 464347"/>
              <a:gd name="connsiteY29" fmla="*/ 43532 h 464323"/>
              <a:gd name="connsiteX30" fmla="*/ 87053 w 464347"/>
              <a:gd name="connsiteY30" fmla="*/ 47853 h 464323"/>
              <a:gd name="connsiteX31" fmla="*/ 416496 w 464347"/>
              <a:gd name="connsiteY31" fmla="*/ 377258 h 464323"/>
              <a:gd name="connsiteX32" fmla="*/ 420801 w 464347"/>
              <a:gd name="connsiteY32" fmla="*/ 377258 h 464323"/>
              <a:gd name="connsiteX33" fmla="*/ 434197 w 464347"/>
              <a:gd name="connsiteY33" fmla="*/ 368315 h 464323"/>
              <a:gd name="connsiteX34" fmla="*/ 431050 w 464347"/>
              <a:gd name="connsiteY34" fmla="*/ 352493 h 464323"/>
              <a:gd name="connsiteX35" fmla="*/ 111813 w 464347"/>
              <a:gd name="connsiteY35" fmla="*/ 33257 h 464323"/>
              <a:gd name="connsiteX36" fmla="*/ 101564 w 464347"/>
              <a:gd name="connsiteY36" fmla="*/ 29022 h 464323"/>
              <a:gd name="connsiteX37" fmla="*/ 261366 w 464347"/>
              <a:gd name="connsiteY37" fmla="*/ 0 h 464323"/>
              <a:gd name="connsiteX38" fmla="*/ 261729 w 464347"/>
              <a:gd name="connsiteY38" fmla="*/ 81 h 464323"/>
              <a:gd name="connsiteX39" fmla="*/ 464325 w 464347"/>
              <a:gd name="connsiteY39" fmla="*/ 202868 h 464323"/>
              <a:gd name="connsiteX40" fmla="*/ 464345 w 464347"/>
              <a:gd name="connsiteY40" fmla="*/ 202989 h 464323"/>
              <a:gd name="connsiteX41" fmla="*/ 449856 w 464347"/>
              <a:gd name="connsiteY41" fmla="*/ 217488 h 464323"/>
              <a:gd name="connsiteX42" fmla="*/ 435357 w 464347"/>
              <a:gd name="connsiteY42" fmla="*/ 203039 h 464323"/>
              <a:gd name="connsiteX43" fmla="*/ 435327 w 464347"/>
              <a:gd name="connsiteY43" fmla="*/ 203039 h 464323"/>
              <a:gd name="connsiteX44" fmla="*/ 261336 w 464347"/>
              <a:gd name="connsiteY44" fmla="*/ 29049 h 464323"/>
              <a:gd name="connsiteX45" fmla="*/ 261336 w 464347"/>
              <a:gd name="connsiteY45" fmla="*/ 28998 h 464323"/>
              <a:gd name="connsiteX46" fmla="*/ 246867 w 464347"/>
              <a:gd name="connsiteY46" fmla="*/ 14499 h 464323"/>
              <a:gd name="connsiteX47" fmla="*/ 261366 w 464347"/>
              <a:gd name="connsiteY47" fmla="*/ 0 h 464323"/>
              <a:gd name="connsiteX48" fmla="*/ 101564 w 464347"/>
              <a:gd name="connsiteY48" fmla="*/ 0 h 464323"/>
              <a:gd name="connsiteX49" fmla="*/ 132356 w 464347"/>
              <a:gd name="connsiteY49" fmla="*/ 12748 h 464323"/>
              <a:gd name="connsiteX50" fmla="*/ 451571 w 464347"/>
              <a:gd name="connsiteY50" fmla="*/ 331985 h 464323"/>
              <a:gd name="connsiteX51" fmla="*/ 461012 w 464347"/>
              <a:gd name="connsiteY51" fmla="*/ 379429 h 464323"/>
              <a:gd name="connsiteX52" fmla="*/ 420801 w 464347"/>
              <a:gd name="connsiteY52" fmla="*/ 406301 h 464323"/>
              <a:gd name="connsiteX53" fmla="*/ 221190 w 464347"/>
              <a:gd name="connsiteY53" fmla="*/ 406301 h 464323"/>
              <a:gd name="connsiteX54" fmla="*/ 175888 w 464347"/>
              <a:gd name="connsiteY54" fmla="*/ 451575 h 464323"/>
              <a:gd name="connsiteX55" fmla="*/ 145118 w 464347"/>
              <a:gd name="connsiteY55" fmla="*/ 464323 h 464323"/>
              <a:gd name="connsiteX56" fmla="*/ 114327 w 464347"/>
              <a:gd name="connsiteY56" fmla="*/ 451575 h 464323"/>
              <a:gd name="connsiteX57" fmla="*/ 12751 w 464347"/>
              <a:gd name="connsiteY57" fmla="*/ 349999 h 464323"/>
              <a:gd name="connsiteX58" fmla="*/ 12751 w 464347"/>
              <a:gd name="connsiteY58" fmla="*/ 288452 h 464323"/>
              <a:gd name="connsiteX59" fmla="*/ 58010 w 464347"/>
              <a:gd name="connsiteY59" fmla="*/ 243157 h 464323"/>
              <a:gd name="connsiteX60" fmla="*/ 58032 w 464347"/>
              <a:gd name="connsiteY60" fmla="*/ 43532 h 464323"/>
              <a:gd name="connsiteX61" fmla="*/ 84912 w 464347"/>
              <a:gd name="connsiteY61" fmla="*/ 3311 h 464323"/>
              <a:gd name="connsiteX62" fmla="*/ 101564 w 464347"/>
              <a:gd name="connsiteY62" fmla="*/ 0 h 46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464347" h="464323">
                <a:moveTo>
                  <a:pt x="78836" y="263236"/>
                </a:moveTo>
                <a:cubicBezTo>
                  <a:pt x="78705" y="263365"/>
                  <a:pt x="78662" y="263558"/>
                  <a:pt x="78531" y="263687"/>
                </a:cubicBezTo>
                <a:lnTo>
                  <a:pt x="33272" y="308982"/>
                </a:lnTo>
                <a:cubicBezTo>
                  <a:pt x="29557" y="312658"/>
                  <a:pt x="29010" y="316979"/>
                  <a:pt x="29010" y="319237"/>
                </a:cubicBezTo>
                <a:cubicBezTo>
                  <a:pt x="29010" y="321451"/>
                  <a:pt x="29557" y="325772"/>
                  <a:pt x="33272" y="329491"/>
                </a:cubicBezTo>
                <a:lnTo>
                  <a:pt x="134847" y="431066"/>
                </a:lnTo>
                <a:cubicBezTo>
                  <a:pt x="138540" y="434764"/>
                  <a:pt x="142867" y="435301"/>
                  <a:pt x="145118" y="435301"/>
                </a:cubicBezTo>
                <a:cubicBezTo>
                  <a:pt x="147347" y="435301"/>
                  <a:pt x="151652" y="434764"/>
                  <a:pt x="155368" y="431066"/>
                </a:cubicBezTo>
                <a:lnTo>
                  <a:pt x="200670" y="385771"/>
                </a:lnTo>
                <a:cubicBezTo>
                  <a:pt x="200779" y="385642"/>
                  <a:pt x="200976" y="385599"/>
                  <a:pt x="201107" y="385492"/>
                </a:cubicBezTo>
                <a:close/>
                <a:moveTo>
                  <a:pt x="87053" y="68362"/>
                </a:moveTo>
                <a:lnTo>
                  <a:pt x="87032" y="243157"/>
                </a:lnTo>
                <a:cubicBezTo>
                  <a:pt x="87032" y="245393"/>
                  <a:pt x="86245" y="247478"/>
                  <a:pt x="85742" y="249628"/>
                </a:cubicBezTo>
                <a:lnTo>
                  <a:pt x="214700" y="378548"/>
                </a:lnTo>
                <a:cubicBezTo>
                  <a:pt x="216842" y="378054"/>
                  <a:pt x="218918" y="377258"/>
                  <a:pt x="221190" y="377258"/>
                </a:cubicBezTo>
                <a:cubicBezTo>
                  <a:pt x="221190" y="377258"/>
                  <a:pt x="395976" y="377258"/>
                  <a:pt x="395976" y="377258"/>
                </a:cubicBezTo>
                <a:close/>
                <a:moveTo>
                  <a:pt x="254120" y="57944"/>
                </a:moveTo>
                <a:cubicBezTo>
                  <a:pt x="254261" y="57944"/>
                  <a:pt x="254374" y="58015"/>
                  <a:pt x="254487" y="58029"/>
                </a:cubicBezTo>
                <a:cubicBezTo>
                  <a:pt x="334434" y="58233"/>
                  <a:pt x="399147" y="123003"/>
                  <a:pt x="399232" y="202971"/>
                </a:cubicBezTo>
                <a:cubicBezTo>
                  <a:pt x="399232" y="203013"/>
                  <a:pt x="399260" y="203042"/>
                  <a:pt x="399260" y="203084"/>
                </a:cubicBezTo>
                <a:cubicBezTo>
                  <a:pt x="399260" y="207084"/>
                  <a:pt x="396001" y="210344"/>
                  <a:pt x="392007" y="210344"/>
                </a:cubicBezTo>
                <a:cubicBezTo>
                  <a:pt x="388007" y="210344"/>
                  <a:pt x="384775" y="207113"/>
                  <a:pt x="384747" y="203140"/>
                </a:cubicBezTo>
                <a:lnTo>
                  <a:pt x="384719" y="203140"/>
                </a:lnTo>
                <a:cubicBezTo>
                  <a:pt x="384719" y="131110"/>
                  <a:pt x="326122" y="72514"/>
                  <a:pt x="254092" y="72514"/>
                </a:cubicBezTo>
                <a:lnTo>
                  <a:pt x="254092" y="72457"/>
                </a:lnTo>
                <a:cubicBezTo>
                  <a:pt x="250099" y="72443"/>
                  <a:pt x="246867" y="69191"/>
                  <a:pt x="246867" y="65197"/>
                </a:cubicBezTo>
                <a:cubicBezTo>
                  <a:pt x="246867" y="61197"/>
                  <a:pt x="250099" y="57944"/>
                  <a:pt x="254120" y="57944"/>
                </a:cubicBezTo>
                <a:close/>
                <a:moveTo>
                  <a:pt x="101564" y="29022"/>
                </a:moveTo>
                <a:cubicBezTo>
                  <a:pt x="99663" y="29022"/>
                  <a:pt x="97805" y="29387"/>
                  <a:pt x="96013" y="30118"/>
                </a:cubicBezTo>
                <a:cubicBezTo>
                  <a:pt x="90572" y="32375"/>
                  <a:pt x="87053" y="37621"/>
                  <a:pt x="87053" y="43532"/>
                </a:cubicBezTo>
                <a:lnTo>
                  <a:pt x="87053" y="47853"/>
                </a:lnTo>
                <a:lnTo>
                  <a:pt x="416496" y="377258"/>
                </a:lnTo>
                <a:lnTo>
                  <a:pt x="420801" y="377258"/>
                </a:lnTo>
                <a:cubicBezTo>
                  <a:pt x="426702" y="377258"/>
                  <a:pt x="431968" y="373754"/>
                  <a:pt x="434197" y="368315"/>
                </a:cubicBezTo>
                <a:cubicBezTo>
                  <a:pt x="436470" y="362876"/>
                  <a:pt x="435224" y="356664"/>
                  <a:pt x="431050" y="352493"/>
                </a:cubicBezTo>
                <a:lnTo>
                  <a:pt x="111813" y="33257"/>
                </a:lnTo>
                <a:cubicBezTo>
                  <a:pt x="109082" y="30526"/>
                  <a:pt x="105432" y="29022"/>
                  <a:pt x="101564" y="29022"/>
                </a:cubicBezTo>
                <a:close/>
                <a:moveTo>
                  <a:pt x="261366" y="0"/>
                </a:moveTo>
                <a:cubicBezTo>
                  <a:pt x="261507" y="0"/>
                  <a:pt x="261618" y="71"/>
                  <a:pt x="261729" y="81"/>
                </a:cubicBezTo>
                <a:cubicBezTo>
                  <a:pt x="373614" y="282"/>
                  <a:pt x="464234" y="90962"/>
                  <a:pt x="464325" y="202868"/>
                </a:cubicBezTo>
                <a:cubicBezTo>
                  <a:pt x="464325" y="202908"/>
                  <a:pt x="464345" y="202939"/>
                  <a:pt x="464345" y="202989"/>
                </a:cubicBezTo>
                <a:cubicBezTo>
                  <a:pt x="464345" y="211004"/>
                  <a:pt x="457861" y="217488"/>
                  <a:pt x="449856" y="217488"/>
                </a:cubicBezTo>
                <a:cubicBezTo>
                  <a:pt x="441861" y="217488"/>
                  <a:pt x="435377" y="211034"/>
                  <a:pt x="435357" y="203039"/>
                </a:cubicBezTo>
                <a:lnTo>
                  <a:pt x="435327" y="203039"/>
                </a:lnTo>
                <a:cubicBezTo>
                  <a:pt x="435327" y="107103"/>
                  <a:pt x="357273" y="29049"/>
                  <a:pt x="261336" y="29049"/>
                </a:cubicBezTo>
                <a:lnTo>
                  <a:pt x="261336" y="28998"/>
                </a:lnTo>
                <a:cubicBezTo>
                  <a:pt x="253352" y="28978"/>
                  <a:pt x="246867" y="22494"/>
                  <a:pt x="246867" y="14499"/>
                </a:cubicBezTo>
                <a:cubicBezTo>
                  <a:pt x="246867" y="6484"/>
                  <a:pt x="253352" y="0"/>
                  <a:pt x="261366" y="0"/>
                </a:cubicBezTo>
                <a:close/>
                <a:moveTo>
                  <a:pt x="101564" y="0"/>
                </a:moveTo>
                <a:cubicBezTo>
                  <a:pt x="112884" y="0"/>
                  <a:pt x="124030" y="4407"/>
                  <a:pt x="132356" y="12748"/>
                </a:cubicBezTo>
                <a:cubicBezTo>
                  <a:pt x="132356" y="12748"/>
                  <a:pt x="451571" y="331985"/>
                  <a:pt x="451571" y="331985"/>
                </a:cubicBezTo>
                <a:cubicBezTo>
                  <a:pt x="464049" y="344432"/>
                  <a:pt x="467786" y="363156"/>
                  <a:pt x="461012" y="379429"/>
                </a:cubicBezTo>
                <a:cubicBezTo>
                  <a:pt x="454303" y="395703"/>
                  <a:pt x="438437" y="406301"/>
                  <a:pt x="420801" y="406301"/>
                </a:cubicBezTo>
                <a:lnTo>
                  <a:pt x="221190" y="406301"/>
                </a:lnTo>
                <a:lnTo>
                  <a:pt x="175888" y="451575"/>
                </a:lnTo>
                <a:cubicBezTo>
                  <a:pt x="167387" y="460088"/>
                  <a:pt x="156264" y="464323"/>
                  <a:pt x="145118" y="464323"/>
                </a:cubicBezTo>
                <a:cubicBezTo>
                  <a:pt x="133995" y="464323"/>
                  <a:pt x="122828" y="460088"/>
                  <a:pt x="114327" y="451575"/>
                </a:cubicBezTo>
                <a:lnTo>
                  <a:pt x="12751" y="349999"/>
                </a:lnTo>
                <a:cubicBezTo>
                  <a:pt x="-4251" y="333016"/>
                  <a:pt x="-4251" y="305435"/>
                  <a:pt x="12751" y="288452"/>
                </a:cubicBezTo>
                <a:lnTo>
                  <a:pt x="58010" y="243157"/>
                </a:lnTo>
                <a:lnTo>
                  <a:pt x="58032" y="43532"/>
                </a:lnTo>
                <a:cubicBezTo>
                  <a:pt x="58032" y="25904"/>
                  <a:pt x="68653" y="10039"/>
                  <a:pt x="84912" y="3311"/>
                </a:cubicBezTo>
                <a:cubicBezTo>
                  <a:pt x="90310" y="1053"/>
                  <a:pt x="95948" y="0"/>
                  <a:pt x="1015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8" name="powerpoint template design by DAJU_PPT正版来源小红书大橘PPT微信DAJU_PPT请勿抄袭搬运！盗版必究！"/>
          <p:cNvSpPr/>
          <p:nvPr/>
        </p:nvSpPr>
        <p:spPr bwMode="auto">
          <a:xfrm>
            <a:off x="3498967" y="1766887"/>
            <a:ext cx="464344" cy="450057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9" name="powerpoint template design by DAJU_PPT正版来源小红书大橘PPT微信DAJU_PPT请勿抄袭搬运！盗版必究！"/>
          <p:cNvSpPr/>
          <p:nvPr/>
        </p:nvSpPr>
        <p:spPr bwMode="auto">
          <a:xfrm>
            <a:off x="2569484" y="1824831"/>
            <a:ext cx="464316" cy="362727"/>
          </a:xfrm>
          <a:custGeom>
            <a:avLst/>
            <a:gdLst>
              <a:gd name="connsiteX0" fmla="*/ 355697 w 464316"/>
              <a:gd name="connsiteY0" fmla="*/ 261143 h 362727"/>
              <a:gd name="connsiteX1" fmla="*/ 399155 w 464316"/>
              <a:gd name="connsiteY1" fmla="*/ 261143 h 362727"/>
              <a:gd name="connsiteX2" fmla="*/ 406401 w 464316"/>
              <a:gd name="connsiteY2" fmla="*/ 268684 h 362727"/>
              <a:gd name="connsiteX3" fmla="*/ 399155 w 464316"/>
              <a:gd name="connsiteY3" fmla="*/ 276224 h 362727"/>
              <a:gd name="connsiteX4" fmla="*/ 355697 w 464316"/>
              <a:gd name="connsiteY4" fmla="*/ 276224 h 362727"/>
              <a:gd name="connsiteX5" fmla="*/ 348457 w 464316"/>
              <a:gd name="connsiteY5" fmla="*/ 268684 h 362727"/>
              <a:gd name="connsiteX6" fmla="*/ 355697 w 464316"/>
              <a:gd name="connsiteY6" fmla="*/ 261143 h 362727"/>
              <a:gd name="connsiteX7" fmla="*/ 370084 w 464316"/>
              <a:gd name="connsiteY7" fmla="*/ 217487 h 362727"/>
              <a:gd name="connsiteX8" fmla="*/ 414137 w 464316"/>
              <a:gd name="connsiteY8" fmla="*/ 217487 h 362727"/>
              <a:gd name="connsiteX9" fmla="*/ 421482 w 464316"/>
              <a:gd name="connsiteY9" fmla="*/ 225028 h 362727"/>
              <a:gd name="connsiteX10" fmla="*/ 414137 w 464316"/>
              <a:gd name="connsiteY10" fmla="*/ 232567 h 362727"/>
              <a:gd name="connsiteX11" fmla="*/ 370084 w 464316"/>
              <a:gd name="connsiteY11" fmla="*/ 232567 h 362727"/>
              <a:gd name="connsiteX12" fmla="*/ 362744 w 464316"/>
              <a:gd name="connsiteY12" fmla="*/ 225028 h 362727"/>
              <a:gd name="connsiteX13" fmla="*/ 370084 w 464316"/>
              <a:gd name="connsiteY13" fmla="*/ 217487 h 362727"/>
              <a:gd name="connsiteX14" fmla="*/ 370084 w 464316"/>
              <a:gd name="connsiteY14" fmla="*/ 174625 h 362727"/>
              <a:gd name="connsiteX15" fmla="*/ 414137 w 464316"/>
              <a:gd name="connsiteY15" fmla="*/ 174625 h 362727"/>
              <a:gd name="connsiteX16" fmla="*/ 421482 w 464316"/>
              <a:gd name="connsiteY16" fmla="*/ 181769 h 362727"/>
              <a:gd name="connsiteX17" fmla="*/ 414137 w 464316"/>
              <a:gd name="connsiteY17" fmla="*/ 188912 h 362727"/>
              <a:gd name="connsiteX18" fmla="*/ 370084 w 464316"/>
              <a:gd name="connsiteY18" fmla="*/ 188912 h 362727"/>
              <a:gd name="connsiteX19" fmla="*/ 362744 w 464316"/>
              <a:gd name="connsiteY19" fmla="*/ 181769 h 362727"/>
              <a:gd name="connsiteX20" fmla="*/ 370084 w 464316"/>
              <a:gd name="connsiteY20" fmla="*/ 174625 h 362727"/>
              <a:gd name="connsiteX21" fmla="*/ 195956 w 464316"/>
              <a:gd name="connsiteY21" fmla="*/ 115893 h 362727"/>
              <a:gd name="connsiteX22" fmla="*/ 203201 w 464316"/>
              <a:gd name="connsiteY22" fmla="*/ 122885 h 362727"/>
              <a:gd name="connsiteX23" fmla="*/ 195956 w 464316"/>
              <a:gd name="connsiteY23" fmla="*/ 130433 h 362727"/>
              <a:gd name="connsiteX24" fmla="*/ 141647 w 464316"/>
              <a:gd name="connsiteY24" fmla="*/ 134174 h 362727"/>
              <a:gd name="connsiteX25" fmla="*/ 133479 w 464316"/>
              <a:gd name="connsiteY25" fmla="*/ 142128 h 362727"/>
              <a:gd name="connsiteX26" fmla="*/ 131059 w 464316"/>
              <a:gd name="connsiteY26" fmla="*/ 169719 h 362727"/>
              <a:gd name="connsiteX27" fmla="*/ 123554 w 464316"/>
              <a:gd name="connsiteY27" fmla="*/ 177006 h 362727"/>
              <a:gd name="connsiteX28" fmla="*/ 116686 w 464316"/>
              <a:gd name="connsiteY28" fmla="*/ 169742 h 362727"/>
              <a:gd name="connsiteX29" fmla="*/ 121121 w 464316"/>
              <a:gd name="connsiteY29" fmla="*/ 129151 h 362727"/>
              <a:gd name="connsiteX30" fmla="*/ 129526 w 464316"/>
              <a:gd name="connsiteY30" fmla="*/ 121120 h 362727"/>
              <a:gd name="connsiteX31" fmla="*/ 384572 w 464316"/>
              <a:gd name="connsiteY31" fmla="*/ 87313 h 362727"/>
              <a:gd name="connsiteX32" fmla="*/ 377294 w 464316"/>
              <a:gd name="connsiteY32" fmla="*/ 94456 h 362727"/>
              <a:gd name="connsiteX33" fmla="*/ 384572 w 464316"/>
              <a:gd name="connsiteY33" fmla="*/ 101600 h 362727"/>
              <a:gd name="connsiteX34" fmla="*/ 391846 w 464316"/>
              <a:gd name="connsiteY34" fmla="*/ 94456 h 362727"/>
              <a:gd name="connsiteX35" fmla="*/ 384572 w 464316"/>
              <a:gd name="connsiteY35" fmla="*/ 87313 h 362727"/>
              <a:gd name="connsiteX36" fmla="*/ 384572 w 464316"/>
              <a:gd name="connsiteY36" fmla="*/ 73025 h 362727"/>
              <a:gd name="connsiteX37" fmla="*/ 406400 w 464316"/>
              <a:gd name="connsiteY37" fmla="*/ 94456 h 362727"/>
              <a:gd name="connsiteX38" fmla="*/ 384572 w 464316"/>
              <a:gd name="connsiteY38" fmla="*/ 115886 h 362727"/>
              <a:gd name="connsiteX39" fmla="*/ 362744 w 464316"/>
              <a:gd name="connsiteY39" fmla="*/ 94456 h 362727"/>
              <a:gd name="connsiteX40" fmla="*/ 384572 w 464316"/>
              <a:gd name="connsiteY40" fmla="*/ 73025 h 362727"/>
              <a:gd name="connsiteX41" fmla="*/ 203181 w 464316"/>
              <a:gd name="connsiteY41" fmla="*/ 72472 h 362727"/>
              <a:gd name="connsiteX42" fmla="*/ 87458 w 464316"/>
              <a:gd name="connsiteY42" fmla="*/ 84366 h 362727"/>
              <a:gd name="connsiteX43" fmla="*/ 87458 w 464316"/>
              <a:gd name="connsiteY43" fmla="*/ 267253 h 362727"/>
              <a:gd name="connsiteX44" fmla="*/ 318915 w 464316"/>
              <a:gd name="connsiteY44" fmla="*/ 267253 h 362727"/>
              <a:gd name="connsiteX45" fmla="*/ 318915 w 464316"/>
              <a:gd name="connsiteY45" fmla="*/ 84366 h 362727"/>
              <a:gd name="connsiteX46" fmla="*/ 203181 w 464316"/>
              <a:gd name="connsiteY46" fmla="*/ 72472 h 362727"/>
              <a:gd name="connsiteX47" fmla="*/ 203187 w 464316"/>
              <a:gd name="connsiteY47" fmla="*/ 57943 h 362727"/>
              <a:gd name="connsiteX48" fmla="*/ 321842 w 464316"/>
              <a:gd name="connsiteY48" fmla="*/ 70123 h 362727"/>
              <a:gd name="connsiteX49" fmla="*/ 332725 w 464316"/>
              <a:gd name="connsiteY49" fmla="*/ 79815 h 362727"/>
              <a:gd name="connsiteX50" fmla="*/ 332725 w 464316"/>
              <a:gd name="connsiteY50" fmla="*/ 271783 h 362727"/>
              <a:gd name="connsiteX51" fmla="*/ 321842 w 464316"/>
              <a:gd name="connsiteY51" fmla="*/ 281485 h 362727"/>
              <a:gd name="connsiteX52" fmla="*/ 203187 w 464316"/>
              <a:gd name="connsiteY52" fmla="*/ 293687 h 362727"/>
              <a:gd name="connsiteX53" fmla="*/ 84531 w 464316"/>
              <a:gd name="connsiteY53" fmla="*/ 281485 h 362727"/>
              <a:gd name="connsiteX54" fmla="*/ 73648 w 464316"/>
              <a:gd name="connsiteY54" fmla="*/ 271783 h 362727"/>
              <a:gd name="connsiteX55" fmla="*/ 73648 w 464316"/>
              <a:gd name="connsiteY55" fmla="*/ 79815 h 362727"/>
              <a:gd name="connsiteX56" fmla="*/ 84531 w 464316"/>
              <a:gd name="connsiteY56" fmla="*/ 70123 h 362727"/>
              <a:gd name="connsiteX57" fmla="*/ 203187 w 464316"/>
              <a:gd name="connsiteY57" fmla="*/ 57943 h 362727"/>
              <a:gd name="connsiteX58" fmla="*/ 232150 w 464316"/>
              <a:gd name="connsiteY58" fmla="*/ 29011 h 362727"/>
              <a:gd name="connsiteX59" fmla="*/ 44858 w 464316"/>
              <a:gd name="connsiteY59" fmla="*/ 40372 h 362727"/>
              <a:gd name="connsiteX60" fmla="*/ 44858 w 464316"/>
              <a:gd name="connsiteY60" fmla="*/ 307846 h 362727"/>
              <a:gd name="connsiteX61" fmla="*/ 419442 w 464316"/>
              <a:gd name="connsiteY61" fmla="*/ 307846 h 362727"/>
              <a:gd name="connsiteX62" fmla="*/ 419442 w 464316"/>
              <a:gd name="connsiteY62" fmla="*/ 40372 h 362727"/>
              <a:gd name="connsiteX63" fmla="*/ 232150 w 464316"/>
              <a:gd name="connsiteY63" fmla="*/ 29011 h 362727"/>
              <a:gd name="connsiteX64" fmla="*/ 232150 w 464316"/>
              <a:gd name="connsiteY64" fmla="*/ 0 h 362727"/>
              <a:gd name="connsiteX65" fmla="*/ 422941 w 464316"/>
              <a:gd name="connsiteY65" fmla="*/ 11571 h 362727"/>
              <a:gd name="connsiteX66" fmla="*/ 447660 w 464316"/>
              <a:gd name="connsiteY66" fmla="*/ 33671 h 362727"/>
              <a:gd name="connsiteX67" fmla="*/ 447660 w 464316"/>
              <a:gd name="connsiteY67" fmla="*/ 314563 h 362727"/>
              <a:gd name="connsiteX68" fmla="*/ 422941 w 464316"/>
              <a:gd name="connsiteY68" fmla="*/ 336647 h 362727"/>
              <a:gd name="connsiteX69" fmla="*/ 331046 w 464316"/>
              <a:gd name="connsiteY69" fmla="*/ 345010 h 362727"/>
              <a:gd name="connsiteX70" fmla="*/ 333775 w 464316"/>
              <a:gd name="connsiteY70" fmla="*/ 348218 h 362727"/>
              <a:gd name="connsiteX71" fmla="*/ 232150 w 464316"/>
              <a:gd name="connsiteY71" fmla="*/ 362727 h 362727"/>
              <a:gd name="connsiteX72" fmla="*/ 130547 w 464316"/>
              <a:gd name="connsiteY72" fmla="*/ 348218 h 362727"/>
              <a:gd name="connsiteX73" fmla="*/ 133277 w 464316"/>
              <a:gd name="connsiteY73" fmla="*/ 345010 h 362727"/>
              <a:gd name="connsiteX74" fmla="*/ 41359 w 464316"/>
              <a:gd name="connsiteY74" fmla="*/ 336647 h 362727"/>
              <a:gd name="connsiteX75" fmla="*/ 16640 w 464316"/>
              <a:gd name="connsiteY75" fmla="*/ 314563 h 362727"/>
              <a:gd name="connsiteX76" fmla="*/ 16640 w 464316"/>
              <a:gd name="connsiteY76" fmla="*/ 33671 h 362727"/>
              <a:gd name="connsiteX77" fmla="*/ 41359 w 464316"/>
              <a:gd name="connsiteY77" fmla="*/ 11571 h 362727"/>
              <a:gd name="connsiteX78" fmla="*/ 232150 w 464316"/>
              <a:gd name="connsiteY78" fmla="*/ 0 h 36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464316" h="362727">
                <a:moveTo>
                  <a:pt x="355697" y="261143"/>
                </a:moveTo>
                <a:lnTo>
                  <a:pt x="399155" y="261143"/>
                </a:lnTo>
                <a:cubicBezTo>
                  <a:pt x="403153" y="261143"/>
                  <a:pt x="406401" y="264523"/>
                  <a:pt x="406401" y="268684"/>
                </a:cubicBezTo>
                <a:cubicBezTo>
                  <a:pt x="406401" y="272844"/>
                  <a:pt x="403153" y="276224"/>
                  <a:pt x="399155" y="276224"/>
                </a:cubicBezTo>
                <a:lnTo>
                  <a:pt x="355697" y="276224"/>
                </a:lnTo>
                <a:cubicBezTo>
                  <a:pt x="351703" y="276224"/>
                  <a:pt x="348457" y="272844"/>
                  <a:pt x="348457" y="268684"/>
                </a:cubicBezTo>
                <a:cubicBezTo>
                  <a:pt x="348457" y="264523"/>
                  <a:pt x="351703" y="261143"/>
                  <a:pt x="355697" y="261143"/>
                </a:cubicBezTo>
                <a:close/>
                <a:moveTo>
                  <a:pt x="370084" y="217487"/>
                </a:moveTo>
                <a:lnTo>
                  <a:pt x="414137" y="217487"/>
                </a:lnTo>
                <a:cubicBezTo>
                  <a:pt x="418189" y="217487"/>
                  <a:pt x="421482" y="220867"/>
                  <a:pt x="421482" y="225028"/>
                </a:cubicBezTo>
                <a:cubicBezTo>
                  <a:pt x="421482" y="229187"/>
                  <a:pt x="418189" y="232567"/>
                  <a:pt x="414137" y="232567"/>
                </a:cubicBezTo>
                <a:lnTo>
                  <a:pt x="370084" y="232567"/>
                </a:lnTo>
                <a:cubicBezTo>
                  <a:pt x="366035" y="232567"/>
                  <a:pt x="362744" y="229187"/>
                  <a:pt x="362744" y="225028"/>
                </a:cubicBezTo>
                <a:cubicBezTo>
                  <a:pt x="362744" y="220867"/>
                  <a:pt x="366035" y="217487"/>
                  <a:pt x="370084" y="217487"/>
                </a:cubicBezTo>
                <a:close/>
                <a:moveTo>
                  <a:pt x="370084" y="174625"/>
                </a:moveTo>
                <a:lnTo>
                  <a:pt x="414137" y="174625"/>
                </a:lnTo>
                <a:cubicBezTo>
                  <a:pt x="418189" y="174625"/>
                  <a:pt x="421482" y="177827"/>
                  <a:pt x="421482" y="181769"/>
                </a:cubicBezTo>
                <a:cubicBezTo>
                  <a:pt x="421482" y="185710"/>
                  <a:pt x="418189" y="188912"/>
                  <a:pt x="414137" y="188912"/>
                </a:cubicBezTo>
                <a:lnTo>
                  <a:pt x="370084" y="188912"/>
                </a:lnTo>
                <a:cubicBezTo>
                  <a:pt x="366035" y="188912"/>
                  <a:pt x="362744" y="185710"/>
                  <a:pt x="362744" y="181769"/>
                </a:cubicBezTo>
                <a:cubicBezTo>
                  <a:pt x="362744" y="177827"/>
                  <a:pt x="366035" y="174625"/>
                  <a:pt x="370084" y="174625"/>
                </a:cubicBezTo>
                <a:close/>
                <a:moveTo>
                  <a:pt x="195956" y="115893"/>
                </a:moveTo>
                <a:cubicBezTo>
                  <a:pt x="199938" y="115737"/>
                  <a:pt x="203201" y="118880"/>
                  <a:pt x="203201" y="122885"/>
                </a:cubicBezTo>
                <a:cubicBezTo>
                  <a:pt x="203201" y="126904"/>
                  <a:pt x="199938" y="130291"/>
                  <a:pt x="195956" y="130433"/>
                </a:cubicBezTo>
                <a:lnTo>
                  <a:pt x="141647" y="134174"/>
                </a:lnTo>
                <a:cubicBezTo>
                  <a:pt x="137694" y="134586"/>
                  <a:pt x="134017" y="138151"/>
                  <a:pt x="133479" y="142128"/>
                </a:cubicBezTo>
                <a:lnTo>
                  <a:pt x="131059" y="169719"/>
                </a:lnTo>
                <a:cubicBezTo>
                  <a:pt x="130899" y="173747"/>
                  <a:pt x="127511" y="177006"/>
                  <a:pt x="123554" y="177006"/>
                </a:cubicBezTo>
                <a:cubicBezTo>
                  <a:pt x="119588" y="177006"/>
                  <a:pt x="116505" y="173747"/>
                  <a:pt x="116686" y="169742"/>
                </a:cubicBezTo>
                <a:lnTo>
                  <a:pt x="121121" y="129151"/>
                </a:lnTo>
                <a:cubicBezTo>
                  <a:pt x="121788" y="125202"/>
                  <a:pt x="125572" y="121589"/>
                  <a:pt x="129526" y="121120"/>
                </a:cubicBezTo>
                <a:close/>
                <a:moveTo>
                  <a:pt x="384572" y="87313"/>
                </a:moveTo>
                <a:cubicBezTo>
                  <a:pt x="380570" y="87313"/>
                  <a:pt x="377294" y="90527"/>
                  <a:pt x="377294" y="94456"/>
                </a:cubicBezTo>
                <a:cubicBezTo>
                  <a:pt x="377294" y="98384"/>
                  <a:pt x="380570" y="101600"/>
                  <a:pt x="384572" y="101600"/>
                </a:cubicBezTo>
                <a:cubicBezTo>
                  <a:pt x="388572" y="101600"/>
                  <a:pt x="391846" y="98384"/>
                  <a:pt x="391846" y="94456"/>
                </a:cubicBezTo>
                <a:cubicBezTo>
                  <a:pt x="391846" y="90527"/>
                  <a:pt x="388572" y="87313"/>
                  <a:pt x="384572" y="87313"/>
                </a:cubicBezTo>
                <a:close/>
                <a:moveTo>
                  <a:pt x="384572" y="73025"/>
                </a:moveTo>
                <a:cubicBezTo>
                  <a:pt x="396622" y="73025"/>
                  <a:pt x="406400" y="82623"/>
                  <a:pt x="406400" y="94456"/>
                </a:cubicBezTo>
                <a:cubicBezTo>
                  <a:pt x="406400" y="106287"/>
                  <a:pt x="396622" y="115886"/>
                  <a:pt x="384572" y="115886"/>
                </a:cubicBezTo>
                <a:cubicBezTo>
                  <a:pt x="372520" y="115886"/>
                  <a:pt x="362744" y="106287"/>
                  <a:pt x="362744" y="94456"/>
                </a:cubicBezTo>
                <a:cubicBezTo>
                  <a:pt x="362744" y="82623"/>
                  <a:pt x="372520" y="73025"/>
                  <a:pt x="384572" y="73025"/>
                </a:cubicBezTo>
                <a:close/>
                <a:moveTo>
                  <a:pt x="203181" y="72472"/>
                </a:moveTo>
                <a:cubicBezTo>
                  <a:pt x="164605" y="72472"/>
                  <a:pt x="126030" y="76437"/>
                  <a:pt x="87458" y="84366"/>
                </a:cubicBezTo>
                <a:cubicBezTo>
                  <a:pt x="67392" y="145343"/>
                  <a:pt x="67392" y="206287"/>
                  <a:pt x="87458" y="267253"/>
                </a:cubicBezTo>
                <a:cubicBezTo>
                  <a:pt x="164601" y="283111"/>
                  <a:pt x="241758" y="283111"/>
                  <a:pt x="318915" y="267253"/>
                </a:cubicBezTo>
                <a:cubicBezTo>
                  <a:pt x="338981" y="206287"/>
                  <a:pt x="338981" y="145343"/>
                  <a:pt x="318915" y="84366"/>
                </a:cubicBezTo>
                <a:cubicBezTo>
                  <a:pt x="280337" y="76437"/>
                  <a:pt x="241758" y="72472"/>
                  <a:pt x="203181" y="72472"/>
                </a:cubicBezTo>
                <a:close/>
                <a:moveTo>
                  <a:pt x="203187" y="57943"/>
                </a:moveTo>
                <a:cubicBezTo>
                  <a:pt x="242566" y="57943"/>
                  <a:pt x="282490" y="62036"/>
                  <a:pt x="321842" y="70123"/>
                </a:cubicBezTo>
                <a:cubicBezTo>
                  <a:pt x="326928" y="71182"/>
                  <a:pt x="331094" y="74882"/>
                  <a:pt x="332725" y="79815"/>
                </a:cubicBezTo>
                <a:cubicBezTo>
                  <a:pt x="353683" y="143520"/>
                  <a:pt x="353683" y="208110"/>
                  <a:pt x="332725" y="271783"/>
                </a:cubicBezTo>
                <a:cubicBezTo>
                  <a:pt x="331094" y="276738"/>
                  <a:pt x="326928" y="280437"/>
                  <a:pt x="321842" y="281485"/>
                </a:cubicBezTo>
                <a:cubicBezTo>
                  <a:pt x="282490" y="289583"/>
                  <a:pt x="242566" y="293687"/>
                  <a:pt x="203187" y="293687"/>
                </a:cubicBezTo>
                <a:cubicBezTo>
                  <a:pt x="163807" y="293687"/>
                  <a:pt x="123884" y="289583"/>
                  <a:pt x="84531" y="281485"/>
                </a:cubicBezTo>
                <a:cubicBezTo>
                  <a:pt x="79445" y="280437"/>
                  <a:pt x="75279" y="276738"/>
                  <a:pt x="73648" y="271783"/>
                </a:cubicBezTo>
                <a:cubicBezTo>
                  <a:pt x="52704" y="208110"/>
                  <a:pt x="52704" y="143520"/>
                  <a:pt x="73648" y="79815"/>
                </a:cubicBezTo>
                <a:cubicBezTo>
                  <a:pt x="75279" y="74882"/>
                  <a:pt x="79445" y="71182"/>
                  <a:pt x="84531" y="70123"/>
                </a:cubicBezTo>
                <a:cubicBezTo>
                  <a:pt x="123884" y="62036"/>
                  <a:pt x="163807" y="57943"/>
                  <a:pt x="203187" y="57943"/>
                </a:cubicBezTo>
                <a:close/>
                <a:moveTo>
                  <a:pt x="232150" y="29011"/>
                </a:moveTo>
                <a:cubicBezTo>
                  <a:pt x="169721" y="29011"/>
                  <a:pt x="107293" y="32798"/>
                  <a:pt x="44858" y="40372"/>
                </a:cubicBezTo>
                <a:cubicBezTo>
                  <a:pt x="23640" y="129530"/>
                  <a:pt x="23640" y="218688"/>
                  <a:pt x="44858" y="307846"/>
                </a:cubicBezTo>
                <a:cubicBezTo>
                  <a:pt x="169727" y="322993"/>
                  <a:pt x="294573" y="322993"/>
                  <a:pt x="419442" y="307846"/>
                </a:cubicBezTo>
                <a:cubicBezTo>
                  <a:pt x="440682" y="218688"/>
                  <a:pt x="440682" y="129530"/>
                  <a:pt x="419442" y="40372"/>
                </a:cubicBezTo>
                <a:cubicBezTo>
                  <a:pt x="357007" y="32798"/>
                  <a:pt x="294579" y="29011"/>
                  <a:pt x="232150" y="29011"/>
                </a:cubicBezTo>
                <a:close/>
                <a:moveTo>
                  <a:pt x="232150" y="0"/>
                </a:moveTo>
                <a:cubicBezTo>
                  <a:pt x="295454" y="0"/>
                  <a:pt x="359638" y="3896"/>
                  <a:pt x="422941" y="11571"/>
                </a:cubicBezTo>
                <a:cubicBezTo>
                  <a:pt x="434981" y="13032"/>
                  <a:pt x="444864" y="21849"/>
                  <a:pt x="447660" y="33671"/>
                </a:cubicBezTo>
                <a:cubicBezTo>
                  <a:pt x="469869" y="126843"/>
                  <a:pt x="469869" y="221358"/>
                  <a:pt x="447660" y="314563"/>
                </a:cubicBezTo>
                <a:cubicBezTo>
                  <a:pt x="444864" y="326369"/>
                  <a:pt x="434981" y="335186"/>
                  <a:pt x="422941" y="336647"/>
                </a:cubicBezTo>
                <a:cubicBezTo>
                  <a:pt x="392456" y="340341"/>
                  <a:pt x="361729" y="343079"/>
                  <a:pt x="331046" y="345010"/>
                </a:cubicBezTo>
                <a:cubicBezTo>
                  <a:pt x="332696" y="346051"/>
                  <a:pt x="333775" y="347126"/>
                  <a:pt x="333775" y="348218"/>
                </a:cubicBezTo>
                <a:cubicBezTo>
                  <a:pt x="333775" y="356245"/>
                  <a:pt x="288278" y="362727"/>
                  <a:pt x="232150" y="362727"/>
                </a:cubicBezTo>
                <a:cubicBezTo>
                  <a:pt x="176022" y="362727"/>
                  <a:pt x="130547" y="356245"/>
                  <a:pt x="130547" y="348218"/>
                </a:cubicBezTo>
                <a:cubicBezTo>
                  <a:pt x="130547" y="347126"/>
                  <a:pt x="131604" y="346051"/>
                  <a:pt x="133277" y="345010"/>
                </a:cubicBezTo>
                <a:cubicBezTo>
                  <a:pt x="102571" y="343079"/>
                  <a:pt x="71866" y="340341"/>
                  <a:pt x="41359" y="336647"/>
                </a:cubicBezTo>
                <a:cubicBezTo>
                  <a:pt x="29319" y="335186"/>
                  <a:pt x="19436" y="326369"/>
                  <a:pt x="16640" y="314563"/>
                </a:cubicBezTo>
                <a:cubicBezTo>
                  <a:pt x="-5547" y="221358"/>
                  <a:pt x="-5547" y="126843"/>
                  <a:pt x="16640" y="33671"/>
                </a:cubicBezTo>
                <a:cubicBezTo>
                  <a:pt x="19436" y="21849"/>
                  <a:pt x="29319" y="13032"/>
                  <a:pt x="41359" y="11571"/>
                </a:cubicBezTo>
                <a:cubicBezTo>
                  <a:pt x="104662" y="3896"/>
                  <a:pt x="168846" y="0"/>
                  <a:pt x="23215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50" name="powerpoint template design by DAJU_PPT正版来源小红书大橘PPT微信DAJU_PPT请勿抄袭搬运！盗版必究！"/>
          <p:cNvSpPr/>
          <p:nvPr/>
        </p:nvSpPr>
        <p:spPr bwMode="auto">
          <a:xfrm>
            <a:off x="1640787" y="1795452"/>
            <a:ext cx="464338" cy="407189"/>
          </a:xfrm>
          <a:custGeom>
            <a:avLst/>
            <a:gdLst>
              <a:gd name="connsiteX0" fmla="*/ 134028 w 464338"/>
              <a:gd name="connsiteY0" fmla="*/ 73035 h 407189"/>
              <a:gd name="connsiteX1" fmla="*/ 141295 w 464338"/>
              <a:gd name="connsiteY1" fmla="*/ 80302 h 407189"/>
              <a:gd name="connsiteX2" fmla="*/ 134028 w 464338"/>
              <a:gd name="connsiteY2" fmla="*/ 87572 h 407189"/>
              <a:gd name="connsiteX3" fmla="*/ 134012 w 464338"/>
              <a:gd name="connsiteY3" fmla="*/ 87572 h 407189"/>
              <a:gd name="connsiteX4" fmla="*/ 86779 w 464338"/>
              <a:gd name="connsiteY4" fmla="*/ 134806 h 407189"/>
              <a:gd name="connsiteX5" fmla="*/ 86779 w 464338"/>
              <a:gd name="connsiteY5" fmla="*/ 134822 h 407189"/>
              <a:gd name="connsiteX6" fmla="*/ 79509 w 464338"/>
              <a:gd name="connsiteY6" fmla="*/ 142092 h 407189"/>
              <a:gd name="connsiteX7" fmla="*/ 72242 w 464338"/>
              <a:gd name="connsiteY7" fmla="*/ 134822 h 407189"/>
              <a:gd name="connsiteX8" fmla="*/ 133970 w 464338"/>
              <a:gd name="connsiteY8" fmla="*/ 73048 h 407189"/>
              <a:gd name="connsiteX9" fmla="*/ 134028 w 464338"/>
              <a:gd name="connsiteY9" fmla="*/ 73035 h 407189"/>
              <a:gd name="connsiteX10" fmla="*/ 136138 w 464338"/>
              <a:gd name="connsiteY10" fmla="*/ 29045 h 407189"/>
              <a:gd name="connsiteX11" fmla="*/ 61424 w 464338"/>
              <a:gd name="connsiteY11" fmla="*/ 60700 h 407189"/>
              <a:gd name="connsiteX12" fmla="*/ 61424 w 464338"/>
              <a:gd name="connsiteY12" fmla="*/ 214735 h 407189"/>
              <a:gd name="connsiteX13" fmla="*/ 221819 w 464338"/>
              <a:gd name="connsiteY13" fmla="*/ 373881 h 407189"/>
              <a:gd name="connsiteX14" fmla="*/ 242502 w 464338"/>
              <a:gd name="connsiteY14" fmla="*/ 373881 h 407189"/>
              <a:gd name="connsiteX15" fmla="*/ 402896 w 464338"/>
              <a:gd name="connsiteY15" fmla="*/ 214735 h 407189"/>
              <a:gd name="connsiteX16" fmla="*/ 402896 w 464338"/>
              <a:gd name="connsiteY16" fmla="*/ 60700 h 407189"/>
              <a:gd name="connsiteX17" fmla="*/ 251831 w 464338"/>
              <a:gd name="connsiteY17" fmla="*/ 57476 h 407189"/>
              <a:gd name="connsiteX18" fmla="*/ 232149 w 464338"/>
              <a:gd name="connsiteY18" fmla="*/ 75209 h 407189"/>
              <a:gd name="connsiteX19" fmla="*/ 212489 w 464338"/>
              <a:gd name="connsiteY19" fmla="*/ 57476 h 407189"/>
              <a:gd name="connsiteX20" fmla="*/ 136138 w 464338"/>
              <a:gd name="connsiteY20" fmla="*/ 29045 h 407189"/>
              <a:gd name="connsiteX21" fmla="*/ 135734 w 464338"/>
              <a:gd name="connsiteY21" fmla="*/ 25 h 407189"/>
              <a:gd name="connsiteX22" fmla="*/ 232149 w 464338"/>
              <a:gd name="connsiteY22" fmla="*/ 35987 h 407189"/>
              <a:gd name="connsiteX23" fmla="*/ 423602 w 464338"/>
              <a:gd name="connsiteY23" fmla="*/ 40175 h 407189"/>
              <a:gd name="connsiteX24" fmla="*/ 423602 w 464338"/>
              <a:gd name="connsiteY24" fmla="*/ 235279 h 407189"/>
              <a:gd name="connsiteX25" fmla="*/ 263208 w 464338"/>
              <a:gd name="connsiteY25" fmla="*/ 394406 h 407189"/>
              <a:gd name="connsiteX26" fmla="*/ 201112 w 464338"/>
              <a:gd name="connsiteY26" fmla="*/ 394406 h 407189"/>
              <a:gd name="connsiteX27" fmla="*/ 40718 w 464338"/>
              <a:gd name="connsiteY27" fmla="*/ 235279 h 407189"/>
              <a:gd name="connsiteX28" fmla="*/ 40718 w 464338"/>
              <a:gd name="connsiteY28" fmla="*/ 40175 h 407189"/>
              <a:gd name="connsiteX29" fmla="*/ 135734 w 464338"/>
              <a:gd name="connsiteY29" fmla="*/ 25 h 407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64338" h="407189">
                <a:moveTo>
                  <a:pt x="134028" y="73035"/>
                </a:moveTo>
                <a:cubicBezTo>
                  <a:pt x="138037" y="73035"/>
                  <a:pt x="141295" y="76293"/>
                  <a:pt x="141295" y="80302"/>
                </a:cubicBezTo>
                <a:cubicBezTo>
                  <a:pt x="141295" y="84314"/>
                  <a:pt x="138037" y="87572"/>
                  <a:pt x="134028" y="87572"/>
                </a:cubicBezTo>
                <a:lnTo>
                  <a:pt x="134012" y="87572"/>
                </a:lnTo>
                <a:cubicBezTo>
                  <a:pt x="107934" y="87572"/>
                  <a:pt x="86779" y="108727"/>
                  <a:pt x="86779" y="134806"/>
                </a:cubicBezTo>
                <a:lnTo>
                  <a:pt x="86779" y="134822"/>
                </a:lnTo>
                <a:cubicBezTo>
                  <a:pt x="86779" y="138831"/>
                  <a:pt x="83521" y="142092"/>
                  <a:pt x="79509" y="142092"/>
                </a:cubicBezTo>
                <a:cubicBezTo>
                  <a:pt x="75500" y="142092"/>
                  <a:pt x="72242" y="138831"/>
                  <a:pt x="72242" y="134822"/>
                </a:cubicBezTo>
                <a:cubicBezTo>
                  <a:pt x="72242" y="100719"/>
                  <a:pt x="99874" y="73077"/>
                  <a:pt x="133970" y="73048"/>
                </a:cubicBezTo>
                <a:cubicBezTo>
                  <a:pt x="133999" y="73048"/>
                  <a:pt x="133999" y="73035"/>
                  <a:pt x="134028" y="73035"/>
                </a:cubicBezTo>
                <a:close/>
                <a:moveTo>
                  <a:pt x="136138" y="29045"/>
                </a:moveTo>
                <a:cubicBezTo>
                  <a:pt x="108958" y="29627"/>
                  <a:pt x="82051" y="40224"/>
                  <a:pt x="61424" y="60700"/>
                </a:cubicBezTo>
                <a:cubicBezTo>
                  <a:pt x="18601" y="103165"/>
                  <a:pt x="18601" y="172269"/>
                  <a:pt x="61424" y="214735"/>
                </a:cubicBezTo>
                <a:lnTo>
                  <a:pt x="221819" y="373881"/>
                </a:lnTo>
                <a:cubicBezTo>
                  <a:pt x="227507" y="379543"/>
                  <a:pt x="236814" y="379543"/>
                  <a:pt x="242502" y="373881"/>
                </a:cubicBezTo>
                <a:lnTo>
                  <a:pt x="402896" y="214735"/>
                </a:lnTo>
                <a:cubicBezTo>
                  <a:pt x="445719" y="172269"/>
                  <a:pt x="445719" y="103165"/>
                  <a:pt x="402896" y="60700"/>
                </a:cubicBezTo>
                <a:cubicBezTo>
                  <a:pt x="361643" y="19748"/>
                  <a:pt x="295269" y="18313"/>
                  <a:pt x="251831" y="57476"/>
                </a:cubicBezTo>
                <a:lnTo>
                  <a:pt x="232149" y="75209"/>
                </a:lnTo>
                <a:lnTo>
                  <a:pt x="212489" y="57476"/>
                </a:lnTo>
                <a:cubicBezTo>
                  <a:pt x="190771" y="37894"/>
                  <a:pt x="163318" y="28463"/>
                  <a:pt x="136138" y="29045"/>
                </a:cubicBezTo>
                <a:close/>
                <a:moveTo>
                  <a:pt x="135734" y="25"/>
                </a:moveTo>
                <a:cubicBezTo>
                  <a:pt x="170189" y="-634"/>
                  <a:pt x="204878" y="11393"/>
                  <a:pt x="232149" y="35987"/>
                </a:cubicBezTo>
                <a:cubicBezTo>
                  <a:pt x="286736" y="-13201"/>
                  <a:pt x="370927" y="-12120"/>
                  <a:pt x="423602" y="40175"/>
                </a:cubicBezTo>
                <a:cubicBezTo>
                  <a:pt x="477917" y="94043"/>
                  <a:pt x="477917" y="181391"/>
                  <a:pt x="423602" y="235279"/>
                </a:cubicBezTo>
                <a:cubicBezTo>
                  <a:pt x="421850" y="237029"/>
                  <a:pt x="263208" y="394406"/>
                  <a:pt x="263208" y="394406"/>
                </a:cubicBezTo>
                <a:cubicBezTo>
                  <a:pt x="246029" y="411451"/>
                  <a:pt x="218269" y="411451"/>
                  <a:pt x="201112" y="394406"/>
                </a:cubicBezTo>
                <a:cubicBezTo>
                  <a:pt x="201112" y="394406"/>
                  <a:pt x="56214" y="250673"/>
                  <a:pt x="40718" y="235279"/>
                </a:cubicBezTo>
                <a:cubicBezTo>
                  <a:pt x="-13573" y="181391"/>
                  <a:pt x="-13573" y="94043"/>
                  <a:pt x="40718" y="40175"/>
                </a:cubicBezTo>
                <a:cubicBezTo>
                  <a:pt x="67056" y="14027"/>
                  <a:pt x="101278" y="683"/>
                  <a:pt x="135734" y="2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square" lIns="19050" tIns="19050" rIns="19050" bIns="19050" anchor="ctr">
            <a:noAutofit/>
          </a:bodyPr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"/>
          <p:cNvSpPr/>
          <p:nvPr/>
        </p:nvSpPr>
        <p:spPr bwMode="auto">
          <a:xfrm>
            <a:off x="712110" y="1824831"/>
            <a:ext cx="464344" cy="33416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537" y="19720"/>
                </a:moveTo>
                <a:lnTo>
                  <a:pt x="16537" y="19721"/>
                </a:lnTo>
                <a:lnTo>
                  <a:pt x="4387" y="19721"/>
                </a:lnTo>
                <a:cubicBezTo>
                  <a:pt x="2713" y="19720"/>
                  <a:pt x="1350" y="17824"/>
                  <a:pt x="1350" y="15494"/>
                </a:cubicBezTo>
                <a:cubicBezTo>
                  <a:pt x="1350" y="13992"/>
                  <a:pt x="1918" y="12635"/>
                  <a:pt x="2871" y="11862"/>
                </a:cubicBezTo>
                <a:cubicBezTo>
                  <a:pt x="3797" y="11123"/>
                  <a:pt x="3860" y="10975"/>
                  <a:pt x="3472" y="9647"/>
                </a:cubicBezTo>
                <a:cubicBezTo>
                  <a:pt x="3406" y="9374"/>
                  <a:pt x="3375" y="9136"/>
                  <a:pt x="3375" y="8921"/>
                </a:cubicBezTo>
                <a:cubicBezTo>
                  <a:pt x="3375" y="7626"/>
                  <a:pt x="4131" y="6573"/>
                  <a:pt x="5062" y="6573"/>
                </a:cubicBezTo>
                <a:cubicBezTo>
                  <a:pt x="5062" y="6573"/>
                  <a:pt x="5505" y="6529"/>
                  <a:pt x="5976" y="6789"/>
                </a:cubicBezTo>
                <a:cubicBezTo>
                  <a:pt x="6750" y="7219"/>
                  <a:pt x="6834" y="6808"/>
                  <a:pt x="7200" y="5701"/>
                </a:cubicBezTo>
                <a:cubicBezTo>
                  <a:pt x="7974" y="3380"/>
                  <a:pt x="9652" y="1878"/>
                  <a:pt x="11475" y="1878"/>
                </a:cubicBezTo>
                <a:cubicBezTo>
                  <a:pt x="13905" y="1878"/>
                  <a:pt x="15914" y="4435"/>
                  <a:pt x="16148" y="7826"/>
                </a:cubicBezTo>
                <a:cubicBezTo>
                  <a:pt x="16231" y="9171"/>
                  <a:pt x="16231" y="9171"/>
                  <a:pt x="17239" y="9491"/>
                </a:cubicBezTo>
                <a:cubicBezTo>
                  <a:pt x="18984" y="9955"/>
                  <a:pt x="20250" y="12085"/>
                  <a:pt x="20250" y="14555"/>
                </a:cubicBezTo>
                <a:cubicBezTo>
                  <a:pt x="20250" y="17404"/>
                  <a:pt x="18585" y="19720"/>
                  <a:pt x="16537" y="19720"/>
                </a:cubicBezTo>
                <a:moveTo>
                  <a:pt x="17492" y="7647"/>
                </a:moveTo>
                <a:cubicBezTo>
                  <a:pt x="17196" y="3362"/>
                  <a:pt x="14632" y="0"/>
                  <a:pt x="11475" y="0"/>
                </a:cubicBezTo>
                <a:cubicBezTo>
                  <a:pt x="9031" y="0"/>
                  <a:pt x="6939" y="2017"/>
                  <a:pt x="5976" y="4911"/>
                </a:cubicBezTo>
                <a:cubicBezTo>
                  <a:pt x="5685" y="4784"/>
                  <a:pt x="5383" y="4695"/>
                  <a:pt x="5062" y="4695"/>
                </a:cubicBezTo>
                <a:cubicBezTo>
                  <a:pt x="3385" y="4695"/>
                  <a:pt x="2025" y="6589"/>
                  <a:pt x="2025" y="8921"/>
                </a:cubicBezTo>
                <a:cubicBezTo>
                  <a:pt x="2025" y="9385"/>
                  <a:pt x="2092" y="9824"/>
                  <a:pt x="2191" y="10240"/>
                </a:cubicBezTo>
                <a:cubicBezTo>
                  <a:pt x="886" y="11298"/>
                  <a:pt x="0" y="13242"/>
                  <a:pt x="0" y="15494"/>
                </a:cubicBezTo>
                <a:cubicBezTo>
                  <a:pt x="0" y="18866"/>
                  <a:pt x="1964" y="21599"/>
                  <a:pt x="4387" y="21599"/>
                </a:cubicBezTo>
                <a:lnTo>
                  <a:pt x="4387" y="21600"/>
                </a:lnTo>
                <a:lnTo>
                  <a:pt x="16537" y="21600"/>
                </a:lnTo>
                <a:lnTo>
                  <a:pt x="16537" y="21599"/>
                </a:lnTo>
                <a:cubicBezTo>
                  <a:pt x="19334" y="21599"/>
                  <a:pt x="21599" y="18446"/>
                  <a:pt x="21599" y="14555"/>
                </a:cubicBezTo>
                <a:cubicBezTo>
                  <a:pt x="21599" y="11120"/>
                  <a:pt x="19831" y="8269"/>
                  <a:pt x="17492" y="7647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52" name="powerpoint template design by DAJU_PPT正版来源小红书大橘PPT微信DAJU_PPT请勿抄袭搬运！盗版必究！"/>
          <p:cNvSpPr txBox="1"/>
          <p:nvPr>
            <p:custDataLst>
              <p:tags r:id="rId1"/>
            </p:custDataLst>
          </p:nvPr>
        </p:nvSpPr>
        <p:spPr>
          <a:xfrm rot="19195364">
            <a:off x="8214633" y="2776679"/>
            <a:ext cx="443691" cy="294194"/>
          </a:xfrm>
          <a:custGeom>
            <a:avLst/>
            <a:gdLst>
              <a:gd name="connsiteX0" fmla="*/ 154188 w 443691"/>
              <a:gd name="connsiteY0" fmla="*/ 205890 h 294194"/>
              <a:gd name="connsiteX1" fmla="*/ 154211 w 443691"/>
              <a:gd name="connsiteY1" fmla="*/ 205909 h 294194"/>
              <a:gd name="connsiteX2" fmla="*/ 161372 w 443691"/>
              <a:gd name="connsiteY2" fmla="*/ 212562 h 294194"/>
              <a:gd name="connsiteX3" fmla="*/ 154728 w 443691"/>
              <a:gd name="connsiteY3" fmla="*/ 220458 h 294194"/>
              <a:gd name="connsiteX4" fmla="*/ 153778 w 443691"/>
              <a:gd name="connsiteY4" fmla="*/ 220437 h 294194"/>
              <a:gd name="connsiteX5" fmla="*/ 153781 w 443691"/>
              <a:gd name="connsiteY5" fmla="*/ 220476 h 294194"/>
              <a:gd name="connsiteX6" fmla="*/ 120818 w 443691"/>
              <a:gd name="connsiteY6" fmla="*/ 220786 h 294194"/>
              <a:gd name="connsiteX7" fmla="*/ 90817 w 443691"/>
              <a:gd name="connsiteY7" fmla="*/ 225592 h 294194"/>
              <a:gd name="connsiteX8" fmla="*/ 75482 w 443691"/>
              <a:gd name="connsiteY8" fmla="*/ 229328 h 294194"/>
              <a:gd name="connsiteX9" fmla="*/ 73725 w 443691"/>
              <a:gd name="connsiteY9" fmla="*/ 229743 h 294194"/>
              <a:gd name="connsiteX10" fmla="*/ 65796 w 443691"/>
              <a:gd name="connsiteY10" fmla="*/ 223071 h 294194"/>
              <a:gd name="connsiteX11" fmla="*/ 70934 w 443691"/>
              <a:gd name="connsiteY11" fmla="*/ 215474 h 294194"/>
              <a:gd name="connsiteX12" fmla="*/ 70929 w 443691"/>
              <a:gd name="connsiteY12" fmla="*/ 215433 h 294194"/>
              <a:gd name="connsiteX13" fmla="*/ 87298 w 443691"/>
              <a:gd name="connsiteY13" fmla="*/ 211452 h 294194"/>
              <a:gd name="connsiteX14" fmla="*/ 119540 w 443691"/>
              <a:gd name="connsiteY14" fmla="*/ 206266 h 294194"/>
              <a:gd name="connsiteX15" fmla="*/ 154188 w 443691"/>
              <a:gd name="connsiteY15" fmla="*/ 205890 h 294194"/>
              <a:gd name="connsiteX16" fmla="*/ 268168 w 443691"/>
              <a:gd name="connsiteY16" fmla="*/ 80602 h 294194"/>
              <a:gd name="connsiteX17" fmla="*/ 272570 w 443691"/>
              <a:gd name="connsiteY17" fmla="*/ 90746 h 294194"/>
              <a:gd name="connsiteX18" fmla="*/ 269508 w 443691"/>
              <a:gd name="connsiteY18" fmla="*/ 99168 h 294194"/>
              <a:gd name="connsiteX19" fmla="*/ 245007 w 443691"/>
              <a:gd name="connsiteY19" fmla="*/ 133622 h 294194"/>
              <a:gd name="connsiteX20" fmla="*/ 261085 w 443691"/>
              <a:gd name="connsiteY20" fmla="*/ 133622 h 294194"/>
              <a:gd name="connsiteX21" fmla="*/ 270273 w 443691"/>
              <a:gd name="connsiteY21" fmla="*/ 142044 h 294194"/>
              <a:gd name="connsiteX22" fmla="*/ 261085 w 443691"/>
              <a:gd name="connsiteY22" fmla="*/ 150466 h 294194"/>
              <a:gd name="connsiteX23" fmla="*/ 232756 w 443691"/>
              <a:gd name="connsiteY23" fmla="*/ 150466 h 294194"/>
              <a:gd name="connsiteX24" fmla="*/ 232756 w 443691"/>
              <a:gd name="connsiteY24" fmla="*/ 163481 h 294194"/>
              <a:gd name="connsiteX25" fmla="*/ 261085 w 443691"/>
              <a:gd name="connsiteY25" fmla="*/ 163481 h 294194"/>
              <a:gd name="connsiteX26" fmla="*/ 270273 w 443691"/>
              <a:gd name="connsiteY26" fmla="*/ 171904 h 294194"/>
              <a:gd name="connsiteX27" fmla="*/ 261085 w 443691"/>
              <a:gd name="connsiteY27" fmla="*/ 180326 h 294194"/>
              <a:gd name="connsiteX28" fmla="*/ 232757 w 443691"/>
              <a:gd name="connsiteY28" fmla="*/ 180326 h 294194"/>
              <a:gd name="connsiteX29" fmla="*/ 232756 w 443691"/>
              <a:gd name="connsiteY29" fmla="*/ 204060 h 294194"/>
              <a:gd name="connsiteX30" fmla="*/ 218209 w 443691"/>
              <a:gd name="connsiteY30" fmla="*/ 217076 h 294194"/>
              <a:gd name="connsiteX31" fmla="*/ 203663 w 443691"/>
              <a:gd name="connsiteY31" fmla="*/ 204061 h 294194"/>
              <a:gd name="connsiteX32" fmla="*/ 203663 w 443691"/>
              <a:gd name="connsiteY32" fmla="*/ 180326 h 294194"/>
              <a:gd name="connsiteX33" fmla="*/ 175334 w 443691"/>
              <a:gd name="connsiteY33" fmla="*/ 180326 h 294194"/>
              <a:gd name="connsiteX34" fmla="*/ 166146 w 443691"/>
              <a:gd name="connsiteY34" fmla="*/ 171903 h 294194"/>
              <a:gd name="connsiteX35" fmla="*/ 175334 w 443691"/>
              <a:gd name="connsiteY35" fmla="*/ 163481 h 294194"/>
              <a:gd name="connsiteX36" fmla="*/ 203663 w 443691"/>
              <a:gd name="connsiteY36" fmla="*/ 163481 h 294194"/>
              <a:gd name="connsiteX37" fmla="*/ 203662 w 443691"/>
              <a:gd name="connsiteY37" fmla="*/ 150465 h 294194"/>
              <a:gd name="connsiteX38" fmla="*/ 175334 w 443691"/>
              <a:gd name="connsiteY38" fmla="*/ 150466 h 294194"/>
              <a:gd name="connsiteX39" fmla="*/ 166146 w 443691"/>
              <a:gd name="connsiteY39" fmla="*/ 142043 h 294194"/>
              <a:gd name="connsiteX40" fmla="*/ 175334 w 443691"/>
              <a:gd name="connsiteY40" fmla="*/ 133622 h 294194"/>
              <a:gd name="connsiteX41" fmla="*/ 191412 w 443691"/>
              <a:gd name="connsiteY41" fmla="*/ 133622 h 294194"/>
              <a:gd name="connsiteX42" fmla="*/ 166912 w 443691"/>
              <a:gd name="connsiteY42" fmla="*/ 99168 h 294194"/>
              <a:gd name="connsiteX43" fmla="*/ 163849 w 443691"/>
              <a:gd name="connsiteY43" fmla="*/ 90746 h 294194"/>
              <a:gd name="connsiteX44" fmla="*/ 178397 w 443691"/>
              <a:gd name="connsiteY44" fmla="*/ 76199 h 294194"/>
              <a:gd name="connsiteX45" fmla="*/ 189881 w 443691"/>
              <a:gd name="connsiteY45" fmla="*/ 82324 h 294194"/>
              <a:gd name="connsiteX46" fmla="*/ 218210 w 443691"/>
              <a:gd name="connsiteY46" fmla="*/ 122903 h 294194"/>
              <a:gd name="connsiteX47" fmla="*/ 246538 w 443691"/>
              <a:gd name="connsiteY47" fmla="*/ 82324 h 294194"/>
              <a:gd name="connsiteX48" fmla="*/ 258023 w 443691"/>
              <a:gd name="connsiteY48" fmla="*/ 76199 h 294194"/>
              <a:gd name="connsiteX49" fmla="*/ 268168 w 443691"/>
              <a:gd name="connsiteY49" fmla="*/ 80602 h 294194"/>
              <a:gd name="connsiteX50" fmla="*/ 368833 w 443691"/>
              <a:gd name="connsiteY50" fmla="*/ 64547 h 294194"/>
              <a:gd name="connsiteX51" fmla="*/ 376764 w 443691"/>
              <a:gd name="connsiteY51" fmla="*/ 71220 h 294194"/>
              <a:gd name="connsiteX52" fmla="*/ 370685 w 443691"/>
              <a:gd name="connsiteY52" fmla="*/ 79037 h 294194"/>
              <a:gd name="connsiteX53" fmla="*/ 370690 w 443691"/>
              <a:gd name="connsiteY53" fmla="*/ 79078 h 294194"/>
              <a:gd name="connsiteX54" fmla="*/ 354343 w 443691"/>
              <a:gd name="connsiteY54" fmla="*/ 83063 h 294194"/>
              <a:gd name="connsiteX55" fmla="*/ 322275 w 443691"/>
              <a:gd name="connsiteY55" fmla="*/ 88191 h 294194"/>
              <a:gd name="connsiteX56" fmla="*/ 287790 w 443691"/>
              <a:gd name="connsiteY56" fmla="*/ 88555 h 294194"/>
              <a:gd name="connsiteX57" fmla="*/ 287775 w 443691"/>
              <a:gd name="connsiteY57" fmla="*/ 88505 h 294194"/>
              <a:gd name="connsiteX58" fmla="*/ 280120 w 443691"/>
              <a:gd name="connsiteY58" fmla="*/ 81807 h 294194"/>
              <a:gd name="connsiteX59" fmla="*/ 286783 w 443691"/>
              <a:gd name="connsiteY59" fmla="*/ 73888 h 294194"/>
              <a:gd name="connsiteX60" fmla="*/ 288892 w 443691"/>
              <a:gd name="connsiteY60" fmla="*/ 74038 h 294194"/>
              <a:gd name="connsiteX61" fmla="*/ 320999 w 443691"/>
              <a:gd name="connsiteY61" fmla="*/ 73745 h 294194"/>
              <a:gd name="connsiteX62" fmla="*/ 350842 w 443691"/>
              <a:gd name="connsiteY62" fmla="*/ 68956 h 294194"/>
              <a:gd name="connsiteX63" fmla="*/ 366721 w 443691"/>
              <a:gd name="connsiteY63" fmla="*/ 65098 h 294194"/>
              <a:gd name="connsiteX64" fmla="*/ 368833 w 443691"/>
              <a:gd name="connsiteY64" fmla="*/ 64547 h 294194"/>
              <a:gd name="connsiteX65" fmla="*/ 397051 w 443691"/>
              <a:gd name="connsiteY65" fmla="*/ 29028 h 294194"/>
              <a:gd name="connsiteX66" fmla="*/ 29020 w 443691"/>
              <a:gd name="connsiteY66" fmla="*/ 60708 h 294194"/>
              <a:gd name="connsiteX67" fmla="*/ 46637 w 443691"/>
              <a:gd name="connsiteY67" fmla="*/ 265169 h 294194"/>
              <a:gd name="connsiteX68" fmla="*/ 414668 w 443691"/>
              <a:gd name="connsiteY68" fmla="*/ 233488 h 294194"/>
              <a:gd name="connsiteX69" fmla="*/ 397051 w 443691"/>
              <a:gd name="connsiteY69" fmla="*/ 29028 h 294194"/>
              <a:gd name="connsiteX70" fmla="*/ 409855 w 443691"/>
              <a:gd name="connsiteY70" fmla="*/ 2971 h 294194"/>
              <a:gd name="connsiteX71" fmla="*/ 425966 w 443691"/>
              <a:gd name="connsiteY71" fmla="*/ 26540 h 294194"/>
              <a:gd name="connsiteX72" fmla="*/ 443583 w 443691"/>
              <a:gd name="connsiteY72" fmla="*/ 231001 h 294194"/>
              <a:gd name="connsiteX73" fmla="*/ 430373 w 443691"/>
              <a:gd name="connsiteY73" fmla="*/ 257876 h 294194"/>
              <a:gd name="connsiteX74" fmla="*/ 340879 w 443691"/>
              <a:gd name="connsiteY74" fmla="*/ 287861 h 294194"/>
              <a:gd name="connsiteX75" fmla="*/ 225632 w 443691"/>
              <a:gd name="connsiteY75" fmla="*/ 277932 h 294194"/>
              <a:gd name="connsiteX76" fmla="*/ 125426 w 443691"/>
              <a:gd name="connsiteY76" fmla="*/ 268608 h 294194"/>
              <a:gd name="connsiteX77" fmla="*/ 62345 w 443691"/>
              <a:gd name="connsiteY77" fmla="*/ 289587 h 294194"/>
              <a:gd name="connsiteX78" fmla="*/ 49130 w 443691"/>
              <a:gd name="connsiteY78" fmla="*/ 294082 h 294194"/>
              <a:gd name="connsiteX79" fmla="*/ 33833 w 443691"/>
              <a:gd name="connsiteY79" fmla="*/ 291225 h 294194"/>
              <a:gd name="connsiteX80" fmla="*/ 17722 w 443691"/>
              <a:gd name="connsiteY80" fmla="*/ 267656 h 294194"/>
              <a:gd name="connsiteX81" fmla="*/ 105 w 443691"/>
              <a:gd name="connsiteY81" fmla="*/ 63195 h 294194"/>
              <a:gd name="connsiteX82" fmla="*/ 13343 w 443691"/>
              <a:gd name="connsiteY82" fmla="*/ 36287 h 294194"/>
              <a:gd name="connsiteX83" fmla="*/ 102823 w 443691"/>
              <a:gd name="connsiteY83" fmla="*/ 6319 h 294194"/>
              <a:gd name="connsiteX84" fmla="*/ 218072 w 443691"/>
              <a:gd name="connsiteY84" fmla="*/ 16278 h 294194"/>
              <a:gd name="connsiteX85" fmla="*/ 318276 w 443691"/>
              <a:gd name="connsiteY85" fmla="*/ 25572 h 294194"/>
              <a:gd name="connsiteX86" fmla="*/ 381374 w 443691"/>
              <a:gd name="connsiteY86" fmla="*/ 4607 h 294194"/>
              <a:gd name="connsiteX87" fmla="*/ 394558 w 443691"/>
              <a:gd name="connsiteY87" fmla="*/ 114 h 294194"/>
              <a:gd name="connsiteX88" fmla="*/ 409855 w 443691"/>
              <a:gd name="connsiteY88" fmla="*/ 2971 h 294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443691" h="294194">
                <a:moveTo>
                  <a:pt x="154188" y="205890"/>
                </a:moveTo>
                <a:lnTo>
                  <a:pt x="154211" y="205909"/>
                </a:lnTo>
                <a:cubicBezTo>
                  <a:pt x="157879" y="205988"/>
                  <a:pt x="161048" y="208800"/>
                  <a:pt x="161372" y="212562"/>
                </a:cubicBezTo>
                <a:cubicBezTo>
                  <a:pt x="161724" y="216594"/>
                  <a:pt x="158751" y="220126"/>
                  <a:pt x="154728" y="220458"/>
                </a:cubicBezTo>
                <a:cubicBezTo>
                  <a:pt x="154404" y="220481"/>
                  <a:pt x="154108" y="220455"/>
                  <a:pt x="153778" y="220437"/>
                </a:cubicBezTo>
                <a:lnTo>
                  <a:pt x="153781" y="220476"/>
                </a:lnTo>
                <a:cubicBezTo>
                  <a:pt x="142206" y="219878"/>
                  <a:pt x="132338" y="219819"/>
                  <a:pt x="120818" y="220786"/>
                </a:cubicBezTo>
                <a:cubicBezTo>
                  <a:pt x="110421" y="221657"/>
                  <a:pt x="100311" y="223288"/>
                  <a:pt x="90817" y="225592"/>
                </a:cubicBezTo>
                <a:lnTo>
                  <a:pt x="75482" y="229328"/>
                </a:lnTo>
                <a:cubicBezTo>
                  <a:pt x="74936" y="229538"/>
                  <a:pt x="74351" y="229678"/>
                  <a:pt x="73725" y="229743"/>
                </a:cubicBezTo>
                <a:cubicBezTo>
                  <a:pt x="69708" y="230080"/>
                  <a:pt x="66141" y="227079"/>
                  <a:pt x="65796" y="223071"/>
                </a:cubicBezTo>
                <a:cubicBezTo>
                  <a:pt x="65489" y="219583"/>
                  <a:pt x="67709" y="216473"/>
                  <a:pt x="70934" y="215474"/>
                </a:cubicBezTo>
                <a:lnTo>
                  <a:pt x="70929" y="215433"/>
                </a:lnTo>
                <a:lnTo>
                  <a:pt x="87298" y="211452"/>
                </a:lnTo>
                <a:cubicBezTo>
                  <a:pt x="97543" y="208966"/>
                  <a:pt x="108385" y="207205"/>
                  <a:pt x="119540" y="206266"/>
                </a:cubicBezTo>
                <a:cubicBezTo>
                  <a:pt x="131157" y="205267"/>
                  <a:pt x="142708" y="205366"/>
                  <a:pt x="154188" y="205890"/>
                </a:cubicBezTo>
                <a:close/>
                <a:moveTo>
                  <a:pt x="268168" y="80602"/>
                </a:moveTo>
                <a:cubicBezTo>
                  <a:pt x="270592" y="83026"/>
                  <a:pt x="272060" y="86407"/>
                  <a:pt x="272570" y="90746"/>
                </a:cubicBezTo>
                <a:cubicBezTo>
                  <a:pt x="272570" y="93808"/>
                  <a:pt x="271548" y="96615"/>
                  <a:pt x="269508" y="99168"/>
                </a:cubicBezTo>
                <a:lnTo>
                  <a:pt x="245007" y="133622"/>
                </a:lnTo>
                <a:lnTo>
                  <a:pt x="261085" y="133622"/>
                </a:lnTo>
                <a:cubicBezTo>
                  <a:pt x="266700" y="134132"/>
                  <a:pt x="269763" y="136939"/>
                  <a:pt x="270273" y="142044"/>
                </a:cubicBezTo>
                <a:cubicBezTo>
                  <a:pt x="269763" y="147147"/>
                  <a:pt x="266700" y="149956"/>
                  <a:pt x="261085" y="150466"/>
                </a:cubicBezTo>
                <a:lnTo>
                  <a:pt x="232756" y="150466"/>
                </a:lnTo>
                <a:lnTo>
                  <a:pt x="232756" y="163481"/>
                </a:lnTo>
                <a:lnTo>
                  <a:pt x="261085" y="163481"/>
                </a:lnTo>
                <a:cubicBezTo>
                  <a:pt x="266700" y="163992"/>
                  <a:pt x="269763" y="166800"/>
                  <a:pt x="270273" y="171904"/>
                </a:cubicBezTo>
                <a:cubicBezTo>
                  <a:pt x="269763" y="177008"/>
                  <a:pt x="266700" y="179815"/>
                  <a:pt x="261085" y="180326"/>
                </a:cubicBezTo>
                <a:lnTo>
                  <a:pt x="232757" y="180326"/>
                </a:lnTo>
                <a:lnTo>
                  <a:pt x="232756" y="204060"/>
                </a:lnTo>
                <a:cubicBezTo>
                  <a:pt x="232246" y="212738"/>
                  <a:pt x="227398" y="217076"/>
                  <a:pt x="218209" y="217076"/>
                </a:cubicBezTo>
                <a:cubicBezTo>
                  <a:pt x="209022" y="217076"/>
                  <a:pt x="204173" y="212738"/>
                  <a:pt x="203663" y="204061"/>
                </a:cubicBezTo>
                <a:lnTo>
                  <a:pt x="203663" y="180326"/>
                </a:lnTo>
                <a:lnTo>
                  <a:pt x="175334" y="180326"/>
                </a:lnTo>
                <a:cubicBezTo>
                  <a:pt x="169719" y="179815"/>
                  <a:pt x="166656" y="177008"/>
                  <a:pt x="166146" y="171903"/>
                </a:cubicBezTo>
                <a:cubicBezTo>
                  <a:pt x="166656" y="166800"/>
                  <a:pt x="169719" y="163992"/>
                  <a:pt x="175334" y="163481"/>
                </a:cubicBezTo>
                <a:lnTo>
                  <a:pt x="203663" y="163481"/>
                </a:lnTo>
                <a:lnTo>
                  <a:pt x="203662" y="150465"/>
                </a:lnTo>
                <a:lnTo>
                  <a:pt x="175334" y="150466"/>
                </a:lnTo>
                <a:cubicBezTo>
                  <a:pt x="169719" y="149956"/>
                  <a:pt x="166656" y="147148"/>
                  <a:pt x="166146" y="142043"/>
                </a:cubicBezTo>
                <a:cubicBezTo>
                  <a:pt x="166656" y="136939"/>
                  <a:pt x="169719" y="134132"/>
                  <a:pt x="175334" y="133622"/>
                </a:cubicBezTo>
                <a:lnTo>
                  <a:pt x="191412" y="133622"/>
                </a:lnTo>
                <a:lnTo>
                  <a:pt x="166912" y="99168"/>
                </a:lnTo>
                <a:cubicBezTo>
                  <a:pt x="164870" y="96616"/>
                  <a:pt x="163849" y="93808"/>
                  <a:pt x="163849" y="90746"/>
                </a:cubicBezTo>
                <a:cubicBezTo>
                  <a:pt x="164870" y="82069"/>
                  <a:pt x="169719" y="77220"/>
                  <a:pt x="178397" y="76199"/>
                </a:cubicBezTo>
                <a:cubicBezTo>
                  <a:pt x="183501" y="76709"/>
                  <a:pt x="187329" y="78751"/>
                  <a:pt x="189881" y="82324"/>
                </a:cubicBezTo>
                <a:lnTo>
                  <a:pt x="218210" y="122903"/>
                </a:lnTo>
                <a:lnTo>
                  <a:pt x="246538" y="82324"/>
                </a:lnTo>
                <a:cubicBezTo>
                  <a:pt x="249090" y="78751"/>
                  <a:pt x="252919" y="76709"/>
                  <a:pt x="258023" y="76199"/>
                </a:cubicBezTo>
                <a:cubicBezTo>
                  <a:pt x="262362" y="76710"/>
                  <a:pt x="265743" y="78177"/>
                  <a:pt x="268168" y="80602"/>
                </a:cubicBezTo>
                <a:close/>
                <a:moveTo>
                  <a:pt x="368833" y="64547"/>
                </a:moveTo>
                <a:cubicBezTo>
                  <a:pt x="372878" y="64220"/>
                  <a:pt x="376424" y="67203"/>
                  <a:pt x="376764" y="71220"/>
                </a:cubicBezTo>
                <a:cubicBezTo>
                  <a:pt x="377123" y="75069"/>
                  <a:pt x="374431" y="78421"/>
                  <a:pt x="370685" y="79037"/>
                </a:cubicBezTo>
                <a:lnTo>
                  <a:pt x="370690" y="79078"/>
                </a:lnTo>
                <a:lnTo>
                  <a:pt x="354343" y="83063"/>
                </a:lnTo>
                <a:cubicBezTo>
                  <a:pt x="344145" y="85533"/>
                  <a:pt x="333375" y="87258"/>
                  <a:pt x="322275" y="88191"/>
                </a:cubicBezTo>
                <a:cubicBezTo>
                  <a:pt x="310748" y="89156"/>
                  <a:pt x="299234" y="89093"/>
                  <a:pt x="287790" y="88555"/>
                </a:cubicBezTo>
                <a:lnTo>
                  <a:pt x="287775" y="88505"/>
                </a:lnTo>
                <a:cubicBezTo>
                  <a:pt x="283852" y="88682"/>
                  <a:pt x="280453" y="85744"/>
                  <a:pt x="280120" y="81807"/>
                </a:cubicBezTo>
                <a:cubicBezTo>
                  <a:pt x="279765" y="77777"/>
                  <a:pt x="282749" y="74229"/>
                  <a:pt x="286783" y="73888"/>
                </a:cubicBezTo>
                <a:cubicBezTo>
                  <a:pt x="287512" y="73802"/>
                  <a:pt x="288207" y="73903"/>
                  <a:pt x="288892" y="74038"/>
                </a:cubicBezTo>
                <a:cubicBezTo>
                  <a:pt x="299612" y="74556"/>
                  <a:pt x="310315" y="74655"/>
                  <a:pt x="320999" y="73745"/>
                </a:cubicBezTo>
                <a:cubicBezTo>
                  <a:pt x="331342" y="72874"/>
                  <a:pt x="341388" y="71275"/>
                  <a:pt x="350842" y="68956"/>
                </a:cubicBezTo>
                <a:lnTo>
                  <a:pt x="366721" y="65098"/>
                </a:lnTo>
                <a:cubicBezTo>
                  <a:pt x="367388" y="64845"/>
                  <a:pt x="368089" y="64620"/>
                  <a:pt x="368833" y="64547"/>
                </a:cubicBezTo>
                <a:close/>
                <a:moveTo>
                  <a:pt x="397051" y="29028"/>
                </a:moveTo>
                <a:cubicBezTo>
                  <a:pt x="279541" y="104630"/>
                  <a:pt x="146530" y="-14894"/>
                  <a:pt x="29020" y="60708"/>
                </a:cubicBezTo>
                <a:cubicBezTo>
                  <a:pt x="34865" y="128423"/>
                  <a:pt x="40793" y="197453"/>
                  <a:pt x="46637" y="265169"/>
                </a:cubicBezTo>
                <a:cubicBezTo>
                  <a:pt x="164147" y="189566"/>
                  <a:pt x="297171" y="309074"/>
                  <a:pt x="414668" y="233488"/>
                </a:cubicBezTo>
                <a:cubicBezTo>
                  <a:pt x="408824" y="165773"/>
                  <a:pt x="402909" y="96727"/>
                  <a:pt x="397051" y="29028"/>
                </a:cubicBezTo>
                <a:close/>
                <a:moveTo>
                  <a:pt x="409855" y="2971"/>
                </a:moveTo>
                <a:cubicBezTo>
                  <a:pt x="418978" y="7479"/>
                  <a:pt x="425101" y="16393"/>
                  <a:pt x="425966" y="26540"/>
                </a:cubicBezTo>
                <a:lnTo>
                  <a:pt x="443583" y="231001"/>
                </a:lnTo>
                <a:cubicBezTo>
                  <a:pt x="444512" y="241711"/>
                  <a:pt x="439414" y="252046"/>
                  <a:pt x="430373" y="257876"/>
                </a:cubicBezTo>
                <a:cubicBezTo>
                  <a:pt x="403499" y="275206"/>
                  <a:pt x="374189" y="284998"/>
                  <a:pt x="340879" y="287861"/>
                </a:cubicBezTo>
                <a:cubicBezTo>
                  <a:pt x="301711" y="291225"/>
                  <a:pt x="263046" y="284462"/>
                  <a:pt x="225632" y="277932"/>
                </a:cubicBezTo>
                <a:cubicBezTo>
                  <a:pt x="190369" y="271740"/>
                  <a:pt x="157057" y="265888"/>
                  <a:pt x="125426" y="268608"/>
                </a:cubicBezTo>
                <a:cubicBezTo>
                  <a:pt x="101730" y="270649"/>
                  <a:pt x="81095" y="277500"/>
                  <a:pt x="62345" y="289587"/>
                </a:cubicBezTo>
                <a:cubicBezTo>
                  <a:pt x="58296" y="292177"/>
                  <a:pt x="53769" y="293686"/>
                  <a:pt x="49130" y="294082"/>
                </a:cubicBezTo>
                <a:cubicBezTo>
                  <a:pt x="43928" y="294543"/>
                  <a:pt x="38665" y="293594"/>
                  <a:pt x="33833" y="291225"/>
                </a:cubicBezTo>
                <a:cubicBezTo>
                  <a:pt x="24710" y="286717"/>
                  <a:pt x="18587" y="277803"/>
                  <a:pt x="17722" y="267656"/>
                </a:cubicBezTo>
                <a:lnTo>
                  <a:pt x="105" y="63195"/>
                </a:lnTo>
                <a:cubicBezTo>
                  <a:pt x="-810" y="52468"/>
                  <a:pt x="4275" y="42150"/>
                  <a:pt x="13343" y="36287"/>
                </a:cubicBezTo>
                <a:cubicBezTo>
                  <a:pt x="40203" y="18974"/>
                  <a:pt x="69499" y="9199"/>
                  <a:pt x="102823" y="6319"/>
                </a:cubicBezTo>
                <a:cubicBezTo>
                  <a:pt x="141992" y="2955"/>
                  <a:pt x="180670" y="9701"/>
                  <a:pt x="218072" y="16278"/>
                </a:cubicBezTo>
                <a:cubicBezTo>
                  <a:pt x="253319" y="22456"/>
                  <a:pt x="286658" y="28275"/>
                  <a:pt x="318276" y="25572"/>
                </a:cubicBezTo>
                <a:cubicBezTo>
                  <a:pt x="341972" y="23531"/>
                  <a:pt x="362606" y="16679"/>
                  <a:pt x="381374" y="4607"/>
                </a:cubicBezTo>
                <a:cubicBezTo>
                  <a:pt x="385392" y="2020"/>
                  <a:pt x="389919" y="510"/>
                  <a:pt x="394558" y="114"/>
                </a:cubicBezTo>
                <a:cubicBezTo>
                  <a:pt x="399759" y="-347"/>
                  <a:pt x="405036" y="586"/>
                  <a:pt x="409855" y="297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3" name="powerpoint template design by DAJU_PPT正版来源小红书大橘PPT微信DAJU_PPT请勿抄袭搬运！盗版必究！"/>
          <p:cNvGrpSpPr/>
          <p:nvPr/>
        </p:nvGrpSpPr>
        <p:grpSpPr>
          <a:xfrm>
            <a:off x="0" y="7072186"/>
            <a:ext cx="2558626" cy="2558626"/>
            <a:chOff x="773490" y="3517482"/>
            <a:chExt cx="2558628" cy="2558628"/>
          </a:xfrm>
        </p:grpSpPr>
        <p:sp>
          <p:nvSpPr>
            <p:cNvPr id="54" name="powerpoint template design by DAJU_PPT正版来源小红书大橘PPT微信DAJU_PPT请勿抄袭搬运！盗版必究！-1"/>
            <p:cNvSpPr/>
            <p:nvPr/>
          </p:nvSpPr>
          <p:spPr>
            <a:xfrm>
              <a:off x="773490" y="3517482"/>
              <a:ext cx="2558628" cy="255862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60000">
                  <a:schemeClr val="bg2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 w="25400">
              <a:noFill/>
            </a:ln>
            <a:effectLst>
              <a:outerShdw blurRad="381000" dist="127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55" name="powerpoint template design by DAJU_PPT正版来源小红书大橘PPT微信DAJU_PPT请勿抄袭搬运！盗版必究！-2"/>
            <p:cNvSpPr/>
            <p:nvPr/>
          </p:nvSpPr>
          <p:spPr>
            <a:xfrm>
              <a:off x="892255" y="3636248"/>
              <a:ext cx="2321098" cy="232109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60000">
                  <a:schemeClr val="bg2"/>
                </a:gs>
                <a:gs pos="100000">
                  <a:schemeClr val="bg1">
                    <a:lumMod val="85000"/>
                  </a:schemeClr>
                </a:gs>
              </a:gsLst>
              <a:lin ang="16200000" scaled="1"/>
              <a:tileRect/>
            </a:gra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6" name="powerpoint template design by DAJU_PPT正版来源小红书大橘PPT微信DAJU_PPT请勿抄袭搬运！盗版必究！"/>
          <p:cNvSpPr/>
          <p:nvPr/>
        </p:nvSpPr>
        <p:spPr>
          <a:xfrm>
            <a:off x="3932899" y="7591406"/>
            <a:ext cx="1520185" cy="1520185"/>
          </a:xfrm>
          <a:prstGeom prst="ellipse">
            <a:avLst/>
          </a:prstGeom>
          <a:gradFill>
            <a:gsLst>
              <a:gs pos="0">
                <a:schemeClr val="bg1"/>
              </a:gs>
              <a:gs pos="60000">
                <a:schemeClr val="bg2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25400"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7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7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7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7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7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7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7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7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9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7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2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3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4" dur="7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7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8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9" dur="7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2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3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4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7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8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9" dur="7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2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3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4" dur="7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7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8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9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7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9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2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3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4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7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9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9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75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9" dur="75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2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7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9" dur="7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2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3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4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5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7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8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9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0" fill="hold">
                          <p:stCondLst>
                            <p:cond delay="indefinite"/>
                          </p:stCondLst>
                          <p:childTnLst>
                            <p:par>
                              <p:cTn id="2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2" presetID="2" presetClass="entr" presetSubtype="4" fill="hold" grpId="0" nodeType="click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254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25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7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7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7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7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7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7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7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7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9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7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2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3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4" dur="7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7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8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9" dur="7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2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3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4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7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8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9" dur="7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2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3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4" dur="7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7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8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9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7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9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2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3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4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7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9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9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75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9" dur="75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2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7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9" dur="7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2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3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4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5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7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8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9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0" fill="hold">
                          <p:stCondLst>
                            <p:cond delay="indefinite"/>
                          </p:stCondLst>
                          <p:childTnLst>
                            <p:par>
                              <p:cTn id="2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2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4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6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owerpoint template design by DAJU_PPT正版来源小红书大橘PPT微信DAJU_PPT请勿抄袭搬运！盗版必究！" descr="背景图案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powerpoint template design by DAJU_PPT正版来源小红书大橘PPT微信DAJU_PPT请勿抄袭搬运！盗版必究！"/>
          <p:cNvGrpSpPr/>
          <p:nvPr/>
        </p:nvGrpSpPr>
        <p:grpSpPr>
          <a:xfrm>
            <a:off x="0" y="2107871"/>
            <a:ext cx="12192000" cy="2628065"/>
            <a:chOff x="0" y="2107871"/>
            <a:chExt cx="12192000" cy="2628065"/>
          </a:xfrm>
        </p:grpSpPr>
        <p:grpSp>
          <p:nvGrpSpPr>
            <p:cNvPr id="6" name="组合 5"/>
            <p:cNvGrpSpPr/>
            <p:nvPr/>
          </p:nvGrpSpPr>
          <p:grpSpPr>
            <a:xfrm>
              <a:off x="0" y="2107871"/>
              <a:ext cx="12192000" cy="2628065"/>
              <a:chOff x="0" y="2107871"/>
              <a:chExt cx="12192000" cy="2628065"/>
            </a:xfrm>
            <a:solidFill>
              <a:schemeClr val="accent2"/>
            </a:solidFill>
          </p:grpSpPr>
          <p:sp>
            <p:nvSpPr>
              <p:cNvPr id="8" name="powerpoint template design by DAJU_PPT正版来源小红书大橘PPT微信DAJU_PPT请勿抄袭搬运！盗版必究！-1"/>
              <p:cNvSpPr/>
              <p:nvPr/>
            </p:nvSpPr>
            <p:spPr>
              <a:xfrm>
                <a:off x="0" y="2107871"/>
                <a:ext cx="12192000" cy="36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powerpoint template design by DAJU_PPT正版来源小红书大橘PPT微信DAJU_PPT请勿抄袭搬运！盗版必究！-2"/>
              <p:cNvSpPr/>
              <p:nvPr/>
            </p:nvSpPr>
            <p:spPr>
              <a:xfrm>
                <a:off x="0" y="4699936"/>
                <a:ext cx="12192000" cy="36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powerpoint template design by DAJU_PPT正版来源小红书大橘PPT微信DAJU_PPT请勿抄袭搬运！盗版必究！-3"/>
            <p:cNvSpPr/>
            <p:nvPr/>
          </p:nvSpPr>
          <p:spPr>
            <a:xfrm>
              <a:off x="0" y="2238392"/>
              <a:ext cx="12192000" cy="2367022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0" name="powerpoint template design by DAJU_PPT正版来源小红书大橘PPT微信DAJU_PPT请勿抄袭搬运！盗版必究！"/>
          <p:cNvCxnSpPr/>
          <p:nvPr/>
        </p:nvCxnSpPr>
        <p:spPr>
          <a:xfrm>
            <a:off x="4773634" y="3791588"/>
            <a:ext cx="264473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sz="66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0"/>
                </a:gradFill>
                <a:sym typeface="+mn-lt"/>
              </a:rPr>
              <a:t>基本信息</a:t>
            </a:r>
          </a:p>
        </p:txBody>
      </p:sp>
      <p:sp>
        <p:nvSpPr>
          <p:cNvPr id="17" name="powerpoint template design by DAJU_PPT正版来源小红书大橘PPT微信DAJU_PPT请勿抄袭搬运！盗版必究！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BASIC INFORMATION</a:t>
            </a: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12" name="powerpoint template design by DAJU_PPT正版来源小红书大橘PPT微信DAJU_PPT请勿抄袭搬运！盗版必究！"/>
          <p:cNvSpPr/>
          <p:nvPr/>
        </p:nvSpPr>
        <p:spPr>
          <a:xfrm>
            <a:off x="5392483" y="1101090"/>
            <a:ext cx="1407034" cy="1407032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0"/>
          </a:gradFill>
          <a:ln w="50800" cap="flat" cmpd="sng" algn="ctr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0"/>
            </a:gradFill>
            <a:prstDash val="solid"/>
            <a:miter lim="800000"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powerpoint template design by DAJU_PPT正版来源小红书大橘PPT微信DAJU_PPT请勿抄袭搬运！盗版必究！"/>
          <p:cNvSpPr txBox="1"/>
          <p:nvPr/>
        </p:nvSpPr>
        <p:spPr>
          <a:xfrm>
            <a:off x="5628130" y="2005672"/>
            <a:ext cx="932690" cy="166199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4800" kern="1200" spc="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cs typeface="+mn-ea"/>
                <a:sym typeface="+mn-lt"/>
              </a:rPr>
              <a:t>PART ONE</a:t>
            </a:r>
            <a:endParaRPr lang="en-US" sz="1200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6" name="powerpoint template design by DAJU_PPT正版来源小红书大橘PPT微信DAJU_PPT请勿抄袭搬运！盗版必究！"/>
          <p:cNvSpPr>
            <a:spLocks noGrp="1"/>
          </p:cNvSpPr>
          <p:nvPr>
            <p:ph type="body" sz="quarter" idx="4294967295"/>
          </p:nvPr>
        </p:nvSpPr>
        <p:spPr>
          <a:xfrm>
            <a:off x="5399088" y="1374775"/>
            <a:ext cx="1393825" cy="665163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pPr marL="0" indent="0" algn="ctr">
              <a:buNone/>
            </a:pPr>
            <a:r>
              <a:rPr lang="en-US" altLang="zh-CN" sz="4400" spc="-300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01</a:t>
            </a:r>
            <a:endParaRPr lang="zh-CN" altLang="en-US" sz="4400" spc="-30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个人基本情况</a:t>
            </a:r>
          </a:p>
        </p:txBody>
      </p:sp>
      <p:grpSp>
        <p:nvGrpSpPr>
          <p:cNvPr id="2" name="powerpoint template design by DAJU_PPT正版来源小红书大橘PPT微信DAJU_PPT请勿抄袭搬运！盗版必究！"/>
          <p:cNvGrpSpPr/>
          <p:nvPr/>
        </p:nvGrpSpPr>
        <p:grpSpPr>
          <a:xfrm>
            <a:off x="5573080" y="1648795"/>
            <a:ext cx="5359080" cy="4123703"/>
            <a:chOff x="736920" y="2119030"/>
            <a:chExt cx="5359080" cy="4123703"/>
          </a:xfrm>
        </p:grpSpPr>
        <p:sp>
          <p:nvSpPr>
            <p:cNvPr id="43" name="powerpoint template design by DAJU_PPT正版来源小红书大橘PPT微信DAJU_PPT请勿抄袭搬运！盗版必究！-1"/>
            <p:cNvSpPr txBox="1"/>
            <p:nvPr/>
          </p:nvSpPr>
          <p:spPr>
            <a:xfrm>
              <a:off x="736920" y="2119030"/>
              <a:ext cx="241911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spc="300" dirty="0">
                  <a:solidFill>
                    <a:schemeClr val="accent1"/>
                  </a:solidFill>
                  <a:latin typeface="+mj-ea"/>
                  <a:ea typeface="+mj-ea"/>
                </a:rPr>
                <a:t>大宇</a:t>
              </a:r>
              <a:r>
                <a:rPr lang="en-US" altLang="zh-CN" sz="3200" b="1" spc="300" dirty="0">
                  <a:solidFill>
                    <a:schemeClr val="accent1"/>
                  </a:solidFill>
                  <a:latin typeface="+mj-ea"/>
                  <a:ea typeface="+mj-ea"/>
                </a:rPr>
                <a:t>PPT</a:t>
              </a:r>
              <a:endParaRPr lang="zh-CN" altLang="en-US" sz="3200" b="1" spc="3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5" name="powerpoint template design by DAJU_PPT正版来源小红书大橘PPT微信DAJU_PPT请勿抄袭搬运！盗版必究！-2"/>
            <p:cNvSpPr txBox="1"/>
            <p:nvPr/>
          </p:nvSpPr>
          <p:spPr>
            <a:xfrm>
              <a:off x="736921" y="2703805"/>
              <a:ext cx="535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本科院校：中国演示大学 </a:t>
              </a:r>
              <a:r>
                <a:rPr lang="en-US" altLang="zh-CN" b="1" dirty="0">
                  <a:latin typeface="+mj-ea"/>
                  <a:ea typeface="+mj-ea"/>
                </a:rPr>
                <a:t>/ PPT</a:t>
              </a:r>
              <a:r>
                <a:rPr lang="zh-CN" altLang="en-US" b="1" dirty="0">
                  <a:latin typeface="+mj-ea"/>
                  <a:ea typeface="+mj-ea"/>
                </a:rPr>
                <a:t>设计专业</a:t>
              </a:r>
            </a:p>
          </p:txBody>
        </p:sp>
        <p:sp>
          <p:nvSpPr>
            <p:cNvPr id="46" name="powerpoint template design by DAJU_PPT正版来源小红书大橘PPT微信DAJU_PPT请勿抄袭搬运！盗版必究！-3"/>
            <p:cNvSpPr txBox="1"/>
            <p:nvPr/>
          </p:nvSpPr>
          <p:spPr>
            <a:xfrm>
              <a:off x="736921" y="3290835"/>
              <a:ext cx="5359079" cy="2951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b="1" dirty="0">
                  <a:latin typeface="+mj-ea"/>
                  <a:ea typeface="+mj-ea"/>
                </a:rPr>
                <a:t>政治面貌：</a:t>
              </a:r>
              <a:r>
                <a:rPr lang="zh-CN" altLang="en-US" dirty="0">
                  <a:latin typeface="+mj-ea"/>
                  <a:ea typeface="+mj-ea"/>
                </a:rPr>
                <a:t>中国共产党员</a:t>
              </a:r>
              <a:endParaRPr lang="en-US" altLang="zh-CN" dirty="0">
                <a:latin typeface="+mj-ea"/>
                <a:ea typeface="+mj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b="1" dirty="0">
                  <a:latin typeface="+mj-ea"/>
                  <a:ea typeface="+mj-ea"/>
                </a:rPr>
                <a:t>专业学习：</a:t>
              </a:r>
              <a:r>
                <a:rPr lang="zh-CN" altLang="en-US" dirty="0">
                  <a:latin typeface="+mj-ea"/>
                  <a:ea typeface="+mj-ea"/>
                </a:rPr>
                <a:t>绩点</a:t>
              </a:r>
              <a:r>
                <a:rPr lang="en-US" altLang="zh-CN" dirty="0">
                  <a:latin typeface="+mj-ea"/>
                  <a:ea typeface="+mj-ea"/>
                </a:rPr>
                <a:t>4.3</a:t>
              </a:r>
              <a:r>
                <a:rPr lang="zh-CN" altLang="en-US" dirty="0">
                  <a:latin typeface="+mj-ea"/>
                  <a:ea typeface="+mj-ea"/>
                </a:rPr>
                <a:t>，专业排名</a:t>
              </a:r>
              <a:r>
                <a:rPr lang="en-US" altLang="zh-CN" dirty="0">
                  <a:latin typeface="+mj-ea"/>
                  <a:ea typeface="+mj-ea"/>
                </a:rPr>
                <a:t>2/95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b="1" dirty="0">
                  <a:latin typeface="+mj-ea"/>
                  <a:ea typeface="+mj-ea"/>
                </a:rPr>
                <a:t>英语水平：</a:t>
              </a:r>
              <a:r>
                <a:rPr lang="en-US" altLang="zh-CN" dirty="0">
                  <a:latin typeface="+mj-ea"/>
                  <a:ea typeface="+mj-ea"/>
                </a:rPr>
                <a:t>CET4-595</a:t>
              </a:r>
              <a:r>
                <a:rPr lang="zh-CN" altLang="en-US" dirty="0">
                  <a:latin typeface="+mj-ea"/>
                  <a:ea typeface="+mj-ea"/>
                </a:rPr>
                <a:t>分，</a:t>
              </a:r>
              <a:r>
                <a:rPr lang="en-US" altLang="zh-CN" dirty="0">
                  <a:latin typeface="+mj-ea"/>
                  <a:ea typeface="+mj-ea"/>
                </a:rPr>
                <a:t>CET6-565</a:t>
              </a:r>
              <a:r>
                <a:rPr lang="zh-CN" altLang="en-US" dirty="0">
                  <a:latin typeface="+mj-ea"/>
                  <a:ea typeface="+mj-ea"/>
                </a:rPr>
                <a:t>分</a:t>
              </a:r>
              <a:endParaRPr lang="en-US" altLang="zh-CN" dirty="0">
                <a:latin typeface="+mj-ea"/>
                <a:ea typeface="+mj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b="1" dirty="0">
                  <a:latin typeface="+mj-ea"/>
                  <a:ea typeface="+mj-ea"/>
                </a:rPr>
                <a:t>专业技能：</a:t>
              </a:r>
              <a:r>
                <a:rPr lang="zh-CN" altLang="en-US" dirty="0">
                  <a:latin typeface="+mj-ea"/>
                  <a:ea typeface="+mj-ea"/>
                </a:rPr>
                <a:t>熟练使用</a:t>
              </a:r>
              <a:r>
                <a:rPr lang="en-US" altLang="zh-CN" dirty="0">
                  <a:latin typeface="+mj-ea"/>
                  <a:ea typeface="+mj-ea"/>
                </a:rPr>
                <a:t>office</a:t>
              </a:r>
              <a:r>
                <a:rPr lang="zh-CN" altLang="en-US" dirty="0">
                  <a:latin typeface="+mj-ea"/>
                  <a:ea typeface="+mj-ea"/>
                </a:rPr>
                <a:t>三件套，熟悉</a:t>
              </a:r>
              <a:r>
                <a:rPr lang="en-US" altLang="zh-CN" dirty="0" err="1">
                  <a:latin typeface="+mj-ea"/>
                  <a:ea typeface="+mj-ea"/>
                </a:rPr>
                <a:t>matlab</a:t>
              </a:r>
              <a:r>
                <a:rPr lang="zh-CN" altLang="en-US" dirty="0">
                  <a:latin typeface="+mj-ea"/>
                  <a:ea typeface="+mj-ea"/>
                </a:rPr>
                <a:t>数据分析，熟练使用</a:t>
              </a:r>
              <a:r>
                <a:rPr lang="en-US" altLang="zh-CN" dirty="0" err="1">
                  <a:latin typeface="+mj-ea"/>
                  <a:ea typeface="+mj-ea"/>
                </a:rPr>
                <a:t>c++</a:t>
              </a:r>
              <a:r>
                <a:rPr lang="zh-CN" altLang="en-US" dirty="0">
                  <a:latin typeface="+mj-ea"/>
                  <a:ea typeface="+mj-ea"/>
                </a:rPr>
                <a:t>编程</a:t>
              </a:r>
              <a:endParaRPr lang="en-US" altLang="zh-CN" dirty="0">
                <a:latin typeface="+mj-ea"/>
                <a:ea typeface="+mj-ea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b="1" dirty="0">
                  <a:latin typeface="+mj-ea"/>
                  <a:ea typeface="+mj-ea"/>
                </a:rPr>
                <a:t>主修课程：</a:t>
              </a:r>
              <a:r>
                <a:rPr lang="zh-CN" altLang="en-US" dirty="0">
                  <a:latin typeface="+mj-ea"/>
                  <a:ea typeface="+mj-ea"/>
                </a:rPr>
                <a:t>高等数学（</a:t>
              </a:r>
              <a:r>
                <a:rPr lang="en-US" altLang="zh-CN" dirty="0">
                  <a:latin typeface="+mj-ea"/>
                  <a:ea typeface="+mj-ea"/>
                </a:rPr>
                <a:t>98</a:t>
              </a:r>
              <a:r>
                <a:rPr lang="zh-CN" altLang="en-US" dirty="0">
                  <a:latin typeface="+mj-ea"/>
                  <a:ea typeface="+mj-ea"/>
                </a:rPr>
                <a:t>），线性代数（</a:t>
              </a:r>
              <a:r>
                <a:rPr lang="en-US" altLang="zh-CN" dirty="0">
                  <a:latin typeface="+mj-ea"/>
                  <a:ea typeface="+mj-ea"/>
                </a:rPr>
                <a:t>98</a:t>
              </a:r>
              <a:r>
                <a:rPr lang="zh-CN" altLang="en-US" dirty="0">
                  <a:latin typeface="+mj-ea"/>
                  <a:ea typeface="+mj-ea"/>
                </a:rPr>
                <a:t>），数据分析（</a:t>
              </a:r>
              <a:r>
                <a:rPr lang="en-US" altLang="zh-CN" dirty="0">
                  <a:latin typeface="+mj-ea"/>
                  <a:ea typeface="+mj-ea"/>
                </a:rPr>
                <a:t>95</a:t>
              </a:r>
              <a:r>
                <a:rPr lang="zh-CN" altLang="en-US" dirty="0">
                  <a:latin typeface="+mj-ea"/>
                  <a:ea typeface="+mj-ea"/>
                </a:rPr>
                <a:t>），</a:t>
              </a:r>
              <a:r>
                <a:rPr lang="en-US" altLang="zh-CN" dirty="0" err="1">
                  <a:latin typeface="+mj-ea"/>
                  <a:ea typeface="+mj-ea"/>
                </a:rPr>
                <a:t>c++</a:t>
              </a:r>
              <a:r>
                <a:rPr lang="zh-CN" altLang="en-US" dirty="0">
                  <a:latin typeface="+mj-ea"/>
                  <a:ea typeface="+mj-ea"/>
                </a:rPr>
                <a:t>（</a:t>
              </a:r>
              <a:r>
                <a:rPr lang="en-US" altLang="zh-CN" dirty="0">
                  <a:latin typeface="+mj-ea"/>
                  <a:ea typeface="+mj-ea"/>
                </a:rPr>
                <a:t>100</a:t>
              </a:r>
              <a:r>
                <a:rPr lang="zh-CN" altLang="en-US" dirty="0">
                  <a:latin typeface="+mj-ea"/>
                  <a:ea typeface="+mj-ea"/>
                </a:rPr>
                <a:t>）</a:t>
              </a:r>
              <a:endParaRPr lang="en-US" altLang="zh-CN" dirty="0">
                <a:latin typeface="+mj-ea"/>
                <a:ea typeface="+mj-ea"/>
              </a:endParaRPr>
            </a:p>
          </p:txBody>
        </p:sp>
        <p:cxnSp>
          <p:nvCxnSpPr>
            <p:cNvPr id="47" name="powerpoint template design by DAJU_PPT正版来源小红书大橘PPT微信DAJU_PPT请勿抄袭搬运！盗版必究！-4"/>
            <p:cNvCxnSpPr/>
            <p:nvPr/>
          </p:nvCxnSpPr>
          <p:spPr>
            <a:xfrm>
              <a:off x="848956" y="3176651"/>
              <a:ext cx="715992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owerpoint template design by DAJU_PPT正版来源小红书大橘PPT微信DAJU_PPT请勿抄袭搬运！盗版必究！"/>
          <p:cNvPicPr>
            <a:picLocks noChangeAspect="1"/>
          </p:cNvPicPr>
          <p:nvPr/>
        </p:nvPicPr>
        <p:blipFill rotWithShape="1">
          <a:blip r:embed="rId2" cstate="print"/>
          <a:srcRect l="45649" r="8607" b="14757"/>
          <a:stretch>
            <a:fillRect/>
          </a:stretch>
        </p:blipFill>
        <p:spPr>
          <a:xfrm>
            <a:off x="1427167" y="1645920"/>
            <a:ext cx="3324794" cy="4129454"/>
          </a:xfrm>
          <a:prstGeom prst="rect">
            <a:avLst/>
          </a:prstGeom>
        </p:spPr>
      </p:pic>
      <p:sp>
        <p:nvSpPr>
          <p:cNvPr id="3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荣誉及奖励</a:t>
            </a: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19" name="powerpoint template design by DAJU_PPT正版来源小红书大橘PPT微信DAJU_PPT请勿抄袭搬运！盗版必究！" descr="电脑屏幕的照片上有字&#10;&#10;中度可信度描述已自动生成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513033">
            <a:off x="9061041" y="2730448"/>
            <a:ext cx="2208916" cy="31292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1397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8" name="powerpoint template design by DAJU_PPT正版来源小红书大橘PPT微信DAJU_PPT请勿抄袭搬运！盗版必究！" descr="电脑屏幕的照片上有字&#10;&#10;中度可信度描述已自动生成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1871" y="1355256"/>
            <a:ext cx="2734394" cy="387371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1397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7" name="powerpoint template design by DAJU_PPT正版来源小红书大橘PPT微信DAJU_PPT请勿抄袭搬运！盗版必究！" descr="电脑屏幕的照片上有字&#10;&#10;中度可信度描述已自动生成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20683142">
            <a:off x="6554015" y="2678750"/>
            <a:ext cx="2351158" cy="33308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1397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0" name="powerpoint template design by DAJU_PPT正版来源小红书大橘PPT微信DAJU_PPT请勿抄袭搬运！盗版必究！"/>
          <p:cNvSpPr txBox="1"/>
          <p:nvPr/>
        </p:nvSpPr>
        <p:spPr>
          <a:xfrm>
            <a:off x="876697" y="2306807"/>
            <a:ext cx="4891083" cy="2454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+mj-ea"/>
                <a:ea typeface="+mj-ea"/>
              </a:rPr>
              <a:t>20##</a:t>
            </a:r>
            <a:r>
              <a:rPr lang="zh-CN" altLang="en-US" sz="2000" dirty="0">
                <a:latin typeface="+mj-ea"/>
                <a:ea typeface="+mj-ea"/>
              </a:rPr>
              <a:t>学年一等奖学金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+mj-ea"/>
                <a:ea typeface="+mj-ea"/>
              </a:rPr>
              <a:t>科技创新先进个人、精神文明先进个人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+mj-ea"/>
                <a:ea typeface="+mj-ea"/>
              </a:rPr>
              <a:t>20##</a:t>
            </a:r>
            <a:r>
              <a:rPr lang="zh-CN" altLang="en-US" sz="2000" dirty="0">
                <a:latin typeface="+mj-ea"/>
                <a:ea typeface="+mj-ea"/>
              </a:rPr>
              <a:t>届机器人大赛第三名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+mj-ea"/>
                <a:ea typeface="+mj-ea"/>
              </a:rPr>
              <a:t>20##</a:t>
            </a:r>
            <a:r>
              <a:rPr lang="zh-CN" altLang="en-US" sz="2000" dirty="0">
                <a:latin typeface="+mj-ea"/>
                <a:ea typeface="+mj-ea"/>
              </a:rPr>
              <a:t>年“五四青年”奖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+mj-ea"/>
                <a:ea typeface="+mj-ea"/>
              </a:rPr>
              <a:t>20##</a:t>
            </a:r>
            <a:r>
              <a:rPr lang="zh-CN" altLang="en-US" sz="2000" dirty="0">
                <a:latin typeface="+mj-ea"/>
                <a:ea typeface="+mj-ea"/>
              </a:rPr>
              <a:t>年江苏省创新型巴拉巴拉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+mj-ea"/>
                <a:ea typeface="+mj-ea"/>
              </a:rPr>
              <a:t>硕士毕业论文优秀奖巴拉巴拉</a:t>
            </a:r>
            <a:endParaRPr lang="en-US" altLang="zh-CN" sz="2000" dirty="0">
              <a:latin typeface="+mj-ea"/>
              <a:ea typeface="+mj-ea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荣誉及奖励</a:t>
            </a:r>
          </a:p>
        </p:txBody>
      </p:sp>
      <p:grpSp>
        <p:nvGrpSpPr>
          <p:cNvPr id="6" name="powerpoint template design by DAJU_PPT正版来源小红书大橘PPT微信DAJU_PPT请勿抄袭搬运！盗版必究！"/>
          <p:cNvGrpSpPr/>
          <p:nvPr/>
        </p:nvGrpSpPr>
        <p:grpSpPr>
          <a:xfrm>
            <a:off x="1006332" y="4040384"/>
            <a:ext cx="2541282" cy="1909004"/>
            <a:chOff x="5677535" y="5026723"/>
            <a:chExt cx="3035244" cy="2280066"/>
          </a:xfrm>
        </p:grpSpPr>
        <p:pic>
          <p:nvPicPr>
            <p:cNvPr id="48" name="powerpoint template design by DAJU_PPT正版来源小红书大橘PPT微信DAJU_PPT请勿抄袭搬运！盗版必究！-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45338" y="5232500"/>
              <a:ext cx="2699639" cy="1886169"/>
            </a:xfrm>
            <a:prstGeom prst="rect">
              <a:avLst/>
            </a:prstGeom>
            <a:effectLst/>
          </p:spPr>
        </p:pic>
        <p:pic>
          <p:nvPicPr>
            <p:cNvPr id="49" name="powerpoint template design by DAJU_PPT正版来源小红书大橘PPT微信DAJU_PPT请勿抄袭搬运！盗版必究！-2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3" cstate="print"/>
            <a:srcRect/>
            <a:stretch>
              <a:fillRect/>
            </a:stretch>
          </p:blipFill>
          <p:spPr>
            <a:xfrm rot="16200000">
              <a:off x="6055124" y="4649134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</p:grpSp>
      <p:grpSp>
        <p:nvGrpSpPr>
          <p:cNvPr id="13" name="powerpoint template design by DAJU_PPT正版来源小红书大橘PPT微信DAJU_PPT请勿抄袭搬运！盗版必究！"/>
          <p:cNvGrpSpPr/>
          <p:nvPr/>
        </p:nvGrpSpPr>
        <p:grpSpPr>
          <a:xfrm>
            <a:off x="4825359" y="4040384"/>
            <a:ext cx="2541282" cy="1909004"/>
            <a:chOff x="5677535" y="5026723"/>
            <a:chExt cx="3035244" cy="2280066"/>
          </a:xfrm>
        </p:grpSpPr>
        <p:pic>
          <p:nvPicPr>
            <p:cNvPr id="14" name="powerpoint template design by DAJU_PPT正版来源小红书大橘PPT微信DAJU_PPT请勿抄袭搬运！盗版必究！-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45338" y="5232500"/>
              <a:ext cx="2699639" cy="1886169"/>
            </a:xfrm>
            <a:prstGeom prst="rect">
              <a:avLst/>
            </a:prstGeom>
            <a:effectLst/>
          </p:spPr>
        </p:pic>
        <p:pic>
          <p:nvPicPr>
            <p:cNvPr id="15" name="powerpoint template design by DAJU_PPT正版来源小红书大橘PPT微信DAJU_PPT请勿抄袭搬运！盗版必究！-2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3" cstate="print"/>
            <a:srcRect/>
            <a:stretch>
              <a:fillRect/>
            </a:stretch>
          </p:blipFill>
          <p:spPr>
            <a:xfrm rot="16200000">
              <a:off x="6055124" y="4649134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</p:grpSp>
      <p:grpSp>
        <p:nvGrpSpPr>
          <p:cNvPr id="16" name="powerpoint template design by DAJU_PPT正版来源小红书大橘PPT微信DAJU_PPT请勿抄袭搬运！盗版必究！"/>
          <p:cNvGrpSpPr/>
          <p:nvPr/>
        </p:nvGrpSpPr>
        <p:grpSpPr>
          <a:xfrm>
            <a:off x="8644386" y="4040384"/>
            <a:ext cx="2541282" cy="1909004"/>
            <a:chOff x="5677535" y="5026723"/>
            <a:chExt cx="3035244" cy="2280066"/>
          </a:xfrm>
        </p:grpSpPr>
        <p:pic>
          <p:nvPicPr>
            <p:cNvPr id="17" name="powerpoint template design by DAJU_PPT正版来源小红书大橘PPT微信DAJU_PPT请勿抄袭搬运！盗版必究！-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45338" y="5232500"/>
              <a:ext cx="2699639" cy="1886169"/>
            </a:xfrm>
            <a:prstGeom prst="rect">
              <a:avLst/>
            </a:prstGeom>
            <a:effectLst/>
          </p:spPr>
        </p:pic>
        <p:pic>
          <p:nvPicPr>
            <p:cNvPr id="18" name="powerpoint template design by DAJU_PPT正版来源小红书大橘PPT微信DAJU_PPT请勿抄袭搬运！盗版必究！-2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3" cstate="print"/>
            <a:srcRect/>
            <a:stretch>
              <a:fillRect/>
            </a:stretch>
          </p:blipFill>
          <p:spPr>
            <a:xfrm rot="16200000">
              <a:off x="6055124" y="4649134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</p:grpSp>
      <p:grpSp>
        <p:nvGrpSpPr>
          <p:cNvPr id="23" name="powerpoint template design by DAJU_PPT正版来源小红书大橘PPT微信DAJU_PPT请勿抄袭搬运！盗版必究！"/>
          <p:cNvGrpSpPr/>
          <p:nvPr/>
        </p:nvGrpSpPr>
        <p:grpSpPr>
          <a:xfrm>
            <a:off x="1006332" y="1484499"/>
            <a:ext cx="2541282" cy="1909004"/>
            <a:chOff x="5677535" y="5026723"/>
            <a:chExt cx="3035244" cy="2280066"/>
          </a:xfrm>
        </p:grpSpPr>
        <p:pic>
          <p:nvPicPr>
            <p:cNvPr id="24" name="powerpoint template design by DAJU_PPT正版来源小红书大橘PPT微信DAJU_PPT请勿抄袭搬运！盗版必究！-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45338" y="5232500"/>
              <a:ext cx="2699639" cy="1886169"/>
            </a:xfrm>
            <a:prstGeom prst="rect">
              <a:avLst/>
            </a:prstGeom>
            <a:effectLst/>
          </p:spPr>
        </p:pic>
        <p:pic>
          <p:nvPicPr>
            <p:cNvPr id="25" name="powerpoint template design by DAJU_PPT正版来源小红书大橘PPT微信DAJU_PPT请勿抄袭搬运！盗版必究！-2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3" cstate="print"/>
            <a:srcRect/>
            <a:stretch>
              <a:fillRect/>
            </a:stretch>
          </p:blipFill>
          <p:spPr>
            <a:xfrm rot="16200000">
              <a:off x="6055124" y="4649134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</p:grpSp>
      <p:grpSp>
        <p:nvGrpSpPr>
          <p:cNvPr id="26" name="powerpoint template design by DAJU_PPT正版来源小红书大橘PPT微信DAJU_PPT请勿抄袭搬运！盗版必究！"/>
          <p:cNvGrpSpPr/>
          <p:nvPr/>
        </p:nvGrpSpPr>
        <p:grpSpPr>
          <a:xfrm>
            <a:off x="4825359" y="1484499"/>
            <a:ext cx="2541282" cy="1909004"/>
            <a:chOff x="5677535" y="5026723"/>
            <a:chExt cx="3035244" cy="2280066"/>
          </a:xfrm>
        </p:grpSpPr>
        <p:pic>
          <p:nvPicPr>
            <p:cNvPr id="27" name="powerpoint template design by DAJU_PPT正版来源小红书大橘PPT微信DAJU_PPT请勿抄袭搬运！盗版必究！-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45338" y="5232500"/>
              <a:ext cx="2699639" cy="1886169"/>
            </a:xfrm>
            <a:prstGeom prst="rect">
              <a:avLst/>
            </a:prstGeom>
            <a:effectLst/>
          </p:spPr>
        </p:pic>
        <p:pic>
          <p:nvPicPr>
            <p:cNvPr id="28" name="powerpoint template design by DAJU_PPT正版来源小红书大橘PPT微信DAJU_PPT请勿抄袭搬运！盗版必究！-2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3" cstate="print"/>
            <a:srcRect/>
            <a:stretch>
              <a:fillRect/>
            </a:stretch>
          </p:blipFill>
          <p:spPr>
            <a:xfrm rot="16200000">
              <a:off x="6055124" y="4649134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</p:grpSp>
      <p:grpSp>
        <p:nvGrpSpPr>
          <p:cNvPr id="29" name="powerpoint template design by DAJU_PPT正版来源小红书大橘PPT微信DAJU_PPT请勿抄袭搬运！盗版必究！"/>
          <p:cNvGrpSpPr/>
          <p:nvPr/>
        </p:nvGrpSpPr>
        <p:grpSpPr>
          <a:xfrm>
            <a:off x="8644386" y="1484499"/>
            <a:ext cx="2541282" cy="1909004"/>
            <a:chOff x="5677535" y="5026723"/>
            <a:chExt cx="3035244" cy="2280066"/>
          </a:xfrm>
        </p:grpSpPr>
        <p:pic>
          <p:nvPicPr>
            <p:cNvPr id="30" name="powerpoint template design by DAJU_PPT正版来源小红书大橘PPT微信DAJU_PPT请勿抄袭搬运！盗版必究！-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45338" y="5232500"/>
              <a:ext cx="2699639" cy="1886169"/>
            </a:xfrm>
            <a:prstGeom prst="rect">
              <a:avLst/>
            </a:prstGeom>
            <a:effectLst/>
          </p:spPr>
        </p:pic>
        <p:pic>
          <p:nvPicPr>
            <p:cNvPr id="31" name="powerpoint template design by DAJU_PPT正版来源小红书大橘PPT微信DAJU_PPT请勿抄袭搬运！盗版必究！-2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3" cstate="print"/>
            <a:srcRect/>
            <a:stretch>
              <a:fillRect/>
            </a:stretch>
          </p:blipFill>
          <p:spPr>
            <a:xfrm rot="16200000">
              <a:off x="6055124" y="4649134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</p:grpSp>
      <p:sp>
        <p:nvSpPr>
          <p:cNvPr id="36" name="powerpoint template design by DAJU_PPT正版来源小红书大橘PPT微信DAJU_PPT请勿抄袭搬运！盗版必究！"/>
          <p:cNvSpPr txBox="1"/>
          <p:nvPr/>
        </p:nvSpPr>
        <p:spPr>
          <a:xfrm>
            <a:off x="1085263" y="3393503"/>
            <a:ext cx="238342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latin typeface="+mj-ea"/>
                <a:ea typeface="+mj-ea"/>
              </a:rPr>
              <a:t>20##</a:t>
            </a:r>
            <a:r>
              <a:rPr lang="zh-CN" altLang="en-US" sz="1800" dirty="0">
                <a:latin typeface="+mj-ea"/>
                <a:ea typeface="+mj-ea"/>
              </a:rPr>
              <a:t>学年一等奖学金</a:t>
            </a:r>
            <a:endParaRPr lang="en-US" altLang="zh-CN" sz="1800" dirty="0">
              <a:latin typeface="+mj-ea"/>
              <a:ea typeface="+mj-ea"/>
            </a:endParaRPr>
          </a:p>
        </p:txBody>
      </p:sp>
      <p:sp>
        <p:nvSpPr>
          <p:cNvPr id="37" name="powerpoint template design by DAJU_PPT正版来源小红书大橘PPT微信DAJU_PPT请勿抄袭搬运！盗版必究！"/>
          <p:cNvSpPr txBox="1"/>
          <p:nvPr/>
        </p:nvSpPr>
        <p:spPr>
          <a:xfrm>
            <a:off x="4904290" y="3393503"/>
            <a:ext cx="238342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latin typeface="+mj-ea"/>
                <a:ea typeface="+mj-ea"/>
              </a:rPr>
              <a:t>20##</a:t>
            </a:r>
            <a:r>
              <a:rPr lang="zh-CN" altLang="en-US" sz="1800" dirty="0">
                <a:latin typeface="+mj-ea"/>
                <a:ea typeface="+mj-ea"/>
              </a:rPr>
              <a:t>学年一等奖学金</a:t>
            </a:r>
            <a:endParaRPr lang="en-US" altLang="zh-CN" sz="1800" dirty="0">
              <a:latin typeface="+mj-ea"/>
              <a:ea typeface="+mj-ea"/>
            </a:endParaRPr>
          </a:p>
        </p:txBody>
      </p:sp>
      <p:sp>
        <p:nvSpPr>
          <p:cNvPr id="38" name="powerpoint template design by DAJU_PPT正版来源小红书大橘PPT微信DAJU_PPT请勿抄袭搬运！盗版必究！"/>
          <p:cNvSpPr txBox="1"/>
          <p:nvPr/>
        </p:nvSpPr>
        <p:spPr>
          <a:xfrm>
            <a:off x="8723317" y="3393503"/>
            <a:ext cx="238342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latin typeface="+mj-ea"/>
                <a:ea typeface="+mj-ea"/>
              </a:rPr>
              <a:t>20##</a:t>
            </a:r>
            <a:r>
              <a:rPr lang="zh-CN" altLang="en-US" sz="1800" dirty="0">
                <a:latin typeface="+mj-ea"/>
                <a:ea typeface="+mj-ea"/>
              </a:rPr>
              <a:t>学年一等奖学金</a:t>
            </a:r>
            <a:endParaRPr lang="en-US" altLang="zh-CN" sz="1800" dirty="0">
              <a:latin typeface="+mj-ea"/>
              <a:ea typeface="+mj-ea"/>
            </a:endParaRPr>
          </a:p>
        </p:txBody>
      </p:sp>
      <p:sp>
        <p:nvSpPr>
          <p:cNvPr id="39" name="powerpoint template design by DAJU_PPT正版来源小红书大橘PPT微信DAJU_PPT请勿抄袭搬运！盗版必究！"/>
          <p:cNvSpPr txBox="1"/>
          <p:nvPr/>
        </p:nvSpPr>
        <p:spPr>
          <a:xfrm>
            <a:off x="1085263" y="5949388"/>
            <a:ext cx="238342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latin typeface="+mj-ea"/>
                <a:ea typeface="+mj-ea"/>
              </a:rPr>
              <a:t>20##</a:t>
            </a:r>
            <a:r>
              <a:rPr lang="zh-CN" altLang="en-US" sz="1800" dirty="0">
                <a:latin typeface="+mj-ea"/>
                <a:ea typeface="+mj-ea"/>
              </a:rPr>
              <a:t>学年一等奖学金</a:t>
            </a:r>
            <a:endParaRPr lang="en-US" altLang="zh-CN" sz="1800" dirty="0">
              <a:latin typeface="+mj-ea"/>
              <a:ea typeface="+mj-ea"/>
            </a:endParaRPr>
          </a:p>
        </p:txBody>
      </p:sp>
      <p:sp>
        <p:nvSpPr>
          <p:cNvPr id="40" name="powerpoint template design by DAJU_PPT正版来源小红书大橘PPT微信DAJU_PPT请勿抄袭搬运！盗版必究！"/>
          <p:cNvSpPr txBox="1"/>
          <p:nvPr/>
        </p:nvSpPr>
        <p:spPr>
          <a:xfrm>
            <a:off x="4904290" y="5949388"/>
            <a:ext cx="238342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latin typeface="+mj-ea"/>
                <a:ea typeface="+mj-ea"/>
              </a:rPr>
              <a:t>20##</a:t>
            </a:r>
            <a:r>
              <a:rPr lang="zh-CN" altLang="en-US" sz="1800" dirty="0">
                <a:latin typeface="+mj-ea"/>
                <a:ea typeface="+mj-ea"/>
              </a:rPr>
              <a:t>学年一等奖学金</a:t>
            </a:r>
            <a:endParaRPr lang="en-US" altLang="zh-CN" sz="1800" dirty="0">
              <a:latin typeface="+mj-ea"/>
              <a:ea typeface="+mj-ea"/>
            </a:endParaRPr>
          </a:p>
        </p:txBody>
      </p:sp>
      <p:sp>
        <p:nvSpPr>
          <p:cNvPr id="41" name="powerpoint template design by DAJU_PPT正版来源小红书大橘PPT微信DAJU_PPT请勿抄袭搬运！盗版必究！"/>
          <p:cNvSpPr txBox="1"/>
          <p:nvPr/>
        </p:nvSpPr>
        <p:spPr>
          <a:xfrm>
            <a:off x="8723317" y="5949388"/>
            <a:ext cx="238342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latin typeface="+mj-ea"/>
                <a:ea typeface="+mj-ea"/>
              </a:rPr>
              <a:t>20##</a:t>
            </a:r>
            <a:r>
              <a:rPr lang="zh-CN" altLang="en-US" sz="1800" dirty="0">
                <a:latin typeface="+mj-ea"/>
                <a:ea typeface="+mj-ea"/>
              </a:rPr>
              <a:t>学年一等奖学金</a:t>
            </a:r>
            <a:endParaRPr lang="en-US" altLang="zh-CN" sz="1800" dirty="0">
              <a:latin typeface="+mj-ea"/>
              <a:ea typeface="+mj-ea"/>
            </a:endParaRP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荣誉及奖励</a:t>
            </a:r>
          </a:p>
        </p:txBody>
      </p:sp>
      <p:grpSp>
        <p:nvGrpSpPr>
          <p:cNvPr id="6" name="powerpoint template design by DAJU_PPT正版来源小红书大橘PPT微信DAJU_PPT请勿抄袭搬运！盗版必究！"/>
          <p:cNvGrpSpPr/>
          <p:nvPr/>
        </p:nvGrpSpPr>
        <p:grpSpPr>
          <a:xfrm>
            <a:off x="668655" y="1246330"/>
            <a:ext cx="3035244" cy="2280066"/>
            <a:chOff x="5677535" y="5026723"/>
            <a:chExt cx="3035244" cy="2280066"/>
          </a:xfrm>
        </p:grpSpPr>
        <p:pic>
          <p:nvPicPr>
            <p:cNvPr id="48" name="powerpoint template design by DAJU_PPT正版来源小红书大橘PPT微信DAJU_PPT请勿抄袭搬运！盗版必究！-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45338" y="5232500"/>
              <a:ext cx="2699639" cy="1886169"/>
            </a:xfrm>
            <a:prstGeom prst="rect">
              <a:avLst/>
            </a:prstGeom>
            <a:effectLst/>
          </p:spPr>
        </p:pic>
        <p:pic>
          <p:nvPicPr>
            <p:cNvPr id="49" name="powerpoint template design by DAJU_PPT正版来源小红书大橘PPT微信DAJU_PPT请勿抄袭搬运！盗版必究！-2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3" cstate="print"/>
            <a:srcRect/>
            <a:stretch>
              <a:fillRect/>
            </a:stretch>
          </p:blipFill>
          <p:spPr>
            <a:xfrm rot="16200000">
              <a:off x="6055124" y="4649134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</p:grpSp>
      <p:sp>
        <p:nvSpPr>
          <p:cNvPr id="50" name="powerpoint template design by DAJU_PPT正版来源小红书大橘PPT微信DAJU_PPT请勿抄袭搬运！盗版必究！"/>
          <p:cNvSpPr txBox="1"/>
          <p:nvPr/>
        </p:nvSpPr>
        <p:spPr>
          <a:xfrm>
            <a:off x="6463895" y="2386363"/>
            <a:ext cx="4891083" cy="2454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+mj-ea"/>
                <a:ea typeface="+mj-ea"/>
              </a:rPr>
              <a:t>20##</a:t>
            </a:r>
            <a:r>
              <a:rPr lang="zh-CN" altLang="en-US" sz="2000" dirty="0">
                <a:latin typeface="+mj-ea"/>
                <a:ea typeface="+mj-ea"/>
              </a:rPr>
              <a:t>学年一等奖学金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+mj-ea"/>
                <a:ea typeface="+mj-ea"/>
              </a:rPr>
              <a:t>科技创新先进个人、精神文明先进个人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+mj-ea"/>
                <a:ea typeface="+mj-ea"/>
              </a:rPr>
              <a:t>20##</a:t>
            </a:r>
            <a:r>
              <a:rPr lang="zh-CN" altLang="en-US" sz="2000" dirty="0">
                <a:latin typeface="+mj-ea"/>
                <a:ea typeface="+mj-ea"/>
              </a:rPr>
              <a:t>届机器人大赛第三名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+mj-ea"/>
                <a:ea typeface="+mj-ea"/>
              </a:rPr>
              <a:t>20##</a:t>
            </a:r>
            <a:r>
              <a:rPr lang="zh-CN" altLang="en-US" sz="2000" dirty="0">
                <a:latin typeface="+mj-ea"/>
                <a:ea typeface="+mj-ea"/>
              </a:rPr>
              <a:t>年“五四青年”奖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+mj-ea"/>
                <a:ea typeface="+mj-ea"/>
              </a:rPr>
              <a:t>20##</a:t>
            </a:r>
            <a:r>
              <a:rPr lang="zh-CN" altLang="en-US" sz="2000" dirty="0">
                <a:latin typeface="+mj-ea"/>
                <a:ea typeface="+mj-ea"/>
              </a:rPr>
              <a:t>年江苏省创新型巴拉巴拉</a:t>
            </a:r>
            <a:endParaRPr lang="en-US" altLang="zh-CN" sz="2000" dirty="0"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+mj-ea"/>
                <a:ea typeface="+mj-ea"/>
              </a:rPr>
              <a:t>硕士毕业论文优秀奖巴拉巴拉</a:t>
            </a:r>
            <a:endParaRPr lang="en-US" altLang="zh-CN" sz="2000" dirty="0">
              <a:latin typeface="+mj-ea"/>
              <a:ea typeface="+mj-ea"/>
            </a:endParaRPr>
          </a:p>
        </p:txBody>
      </p:sp>
      <p:grpSp>
        <p:nvGrpSpPr>
          <p:cNvPr id="54" name="powerpoint template design by DAJU_PPT正版来源小红书大橘PPT微信DAJU_PPT请勿抄袭搬运！盗版必究！"/>
          <p:cNvGrpSpPr/>
          <p:nvPr/>
        </p:nvGrpSpPr>
        <p:grpSpPr>
          <a:xfrm>
            <a:off x="668655" y="3778542"/>
            <a:ext cx="3035244" cy="2280066"/>
            <a:chOff x="5677535" y="5026723"/>
            <a:chExt cx="3035244" cy="2280066"/>
          </a:xfrm>
        </p:grpSpPr>
        <p:pic>
          <p:nvPicPr>
            <p:cNvPr id="55" name="powerpoint template design by DAJU_PPT正版来源小红书大橘PPT微信DAJU_PPT请勿抄袭搬运！盗版必究！-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45338" y="5232500"/>
              <a:ext cx="2699639" cy="1886169"/>
            </a:xfrm>
            <a:prstGeom prst="rect">
              <a:avLst/>
            </a:prstGeom>
            <a:effectLst/>
          </p:spPr>
        </p:pic>
        <p:pic>
          <p:nvPicPr>
            <p:cNvPr id="60" name="powerpoint template design by DAJU_PPT正版来源小红书大橘PPT微信DAJU_PPT请勿抄袭搬运！盗版必究！-2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3" cstate="print"/>
            <a:srcRect/>
            <a:stretch>
              <a:fillRect/>
            </a:stretch>
          </p:blipFill>
          <p:spPr>
            <a:xfrm rot="16200000">
              <a:off x="6055124" y="4649134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</p:grpSp>
      <p:grpSp>
        <p:nvGrpSpPr>
          <p:cNvPr id="8" name="powerpoint template design by DAJU_PPT正版来源小红书大橘PPT微信DAJU_PPT请勿抄袭搬运！盗版必究！"/>
          <p:cNvGrpSpPr/>
          <p:nvPr/>
        </p:nvGrpSpPr>
        <p:grpSpPr>
          <a:xfrm>
            <a:off x="3943864" y="2102475"/>
            <a:ext cx="2280066" cy="3035244"/>
            <a:chOff x="3943864" y="2484439"/>
            <a:chExt cx="2280066" cy="3035244"/>
          </a:xfrm>
        </p:grpSpPr>
        <p:pic>
          <p:nvPicPr>
            <p:cNvPr id="53" name="powerpoint template design by DAJU_PPT正版来源小红书大橘PPT微信DAJU_PPT请勿抄袭搬运！盗版必究！-1" descr="墙上挂着一幅画&#10;&#10;中度可信度描述已自动生成"/>
            <p:cNvPicPr>
              <a:picLocks noChangeAspect="1"/>
            </p:cNvPicPr>
            <p:nvPr/>
          </p:nvPicPr>
          <p:blipFill rotWithShape="1">
            <a:blip r:embed="rId3" cstate="print"/>
            <a:srcRect/>
            <a:stretch>
              <a:fillRect/>
            </a:stretch>
          </p:blipFill>
          <p:spPr>
            <a:xfrm>
              <a:off x="3943864" y="2484439"/>
              <a:ext cx="2280066" cy="3035244"/>
            </a:xfrm>
            <a:custGeom>
              <a:avLst/>
              <a:gdLst>
                <a:gd name="connsiteX0" fmla="*/ 560260 w 6878320"/>
                <a:gd name="connsiteY0" fmla="*/ 565834 h 9156477"/>
                <a:gd name="connsiteX1" fmla="*/ 560260 w 6878320"/>
                <a:gd name="connsiteY1" fmla="*/ 8534177 h 9156477"/>
                <a:gd name="connsiteX2" fmla="*/ 6254204 w 6878320"/>
                <a:gd name="connsiteY2" fmla="*/ 8534177 h 9156477"/>
                <a:gd name="connsiteX3" fmla="*/ 6254204 w 6878320"/>
                <a:gd name="connsiteY3" fmla="*/ 565834 h 9156477"/>
                <a:gd name="connsiteX4" fmla="*/ 0 w 6878320"/>
                <a:gd name="connsiteY4" fmla="*/ 0 h 9156477"/>
                <a:gd name="connsiteX5" fmla="*/ 6878320 w 6878320"/>
                <a:gd name="connsiteY5" fmla="*/ 0 h 9156477"/>
                <a:gd name="connsiteX6" fmla="*/ 6878320 w 6878320"/>
                <a:gd name="connsiteY6" fmla="*/ 9156477 h 9156477"/>
                <a:gd name="connsiteX7" fmla="*/ 0 w 6878320"/>
                <a:gd name="connsiteY7" fmla="*/ 9156477 h 9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8320" h="9156477">
                  <a:moveTo>
                    <a:pt x="560260" y="565834"/>
                  </a:moveTo>
                  <a:lnTo>
                    <a:pt x="560260" y="8534177"/>
                  </a:lnTo>
                  <a:lnTo>
                    <a:pt x="6254204" y="8534177"/>
                  </a:lnTo>
                  <a:lnTo>
                    <a:pt x="6254204" y="565834"/>
                  </a:lnTo>
                  <a:close/>
                  <a:moveTo>
                    <a:pt x="0" y="0"/>
                  </a:moveTo>
                  <a:lnTo>
                    <a:pt x="6878320" y="0"/>
                  </a:lnTo>
                  <a:lnTo>
                    <a:pt x="6878320" y="9156477"/>
                  </a:lnTo>
                  <a:lnTo>
                    <a:pt x="0" y="9156477"/>
                  </a:lnTo>
                  <a:close/>
                </a:path>
              </a:pathLst>
            </a:custGeom>
          </p:spPr>
        </p:pic>
        <p:pic>
          <p:nvPicPr>
            <p:cNvPr id="61" name="powerpoint template design by DAJU_PPT正版来源小红书大橘PPT微信DAJU_PPT请勿抄袭搬运！盗版必究！-2" descr="电脑屏幕的照片上有字&#10;&#10;中度可信度描述已自动生成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133850" y="2656164"/>
              <a:ext cx="1882140" cy="2666360"/>
            </a:xfrm>
            <a:prstGeom prst="rect">
              <a:avLst/>
            </a:prstGeom>
            <a:solidFill>
              <a:srgbClr val="FFFFFF"/>
            </a:solidFill>
            <a:scene3d>
              <a:camera prst="perspectiveRelaxed" fov="0">
                <a:rot lat="20973599" lon="0" rev="0"/>
              </a:camera>
              <a:lightRig rig="contrasting" dir="t"/>
            </a:scene3d>
          </p:spPr>
        </p:pic>
      </p:grp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owerpoint template design by DAJU_PPT正版来源小红书大橘PPT微信DAJU_PPT请勿抄袭搬运！盗版必究！" descr="背景图案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powerpoint template design by DAJU_PPT正版来源小红书大橘PPT微信DAJU_PPT请勿抄袭搬运！盗版必究！"/>
          <p:cNvGrpSpPr/>
          <p:nvPr/>
        </p:nvGrpSpPr>
        <p:grpSpPr>
          <a:xfrm>
            <a:off x="0" y="2107871"/>
            <a:ext cx="12192000" cy="2628065"/>
            <a:chOff x="0" y="2107871"/>
            <a:chExt cx="12192000" cy="2628065"/>
          </a:xfrm>
        </p:grpSpPr>
        <p:grpSp>
          <p:nvGrpSpPr>
            <p:cNvPr id="6" name="组合 5"/>
            <p:cNvGrpSpPr/>
            <p:nvPr/>
          </p:nvGrpSpPr>
          <p:grpSpPr>
            <a:xfrm>
              <a:off x="0" y="2107871"/>
              <a:ext cx="12192000" cy="2628065"/>
              <a:chOff x="0" y="2107871"/>
              <a:chExt cx="12192000" cy="2628065"/>
            </a:xfrm>
            <a:solidFill>
              <a:schemeClr val="accent2"/>
            </a:solidFill>
          </p:grpSpPr>
          <p:sp>
            <p:nvSpPr>
              <p:cNvPr id="8" name="powerpoint template design by DAJU_PPT正版来源小红书大橘PPT微信DAJU_PPT请勿抄袭搬运！盗版必究！-1"/>
              <p:cNvSpPr/>
              <p:nvPr/>
            </p:nvSpPr>
            <p:spPr>
              <a:xfrm>
                <a:off x="0" y="2107871"/>
                <a:ext cx="12192000" cy="36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powerpoint template design by DAJU_PPT正版来源小红书大橘PPT微信DAJU_PPT请勿抄袭搬运！盗版必究！-2"/>
              <p:cNvSpPr/>
              <p:nvPr/>
            </p:nvSpPr>
            <p:spPr>
              <a:xfrm>
                <a:off x="0" y="4699936"/>
                <a:ext cx="12192000" cy="36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powerpoint template design by DAJU_PPT正版来源小红书大橘PPT微信DAJU_PPT请勿抄袭搬运！盗版必究！-3"/>
            <p:cNvSpPr/>
            <p:nvPr/>
          </p:nvSpPr>
          <p:spPr>
            <a:xfrm>
              <a:off x="0" y="2238392"/>
              <a:ext cx="12192000" cy="2367022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0" name="powerpoint template design by DAJU_PPT正版来源小红书大橘PPT微信DAJU_PPT请勿抄袭搬运！盗版必究！"/>
          <p:cNvCxnSpPr/>
          <p:nvPr/>
        </p:nvCxnSpPr>
        <p:spPr>
          <a:xfrm>
            <a:off x="4773634" y="3791588"/>
            <a:ext cx="264473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>
          <a:xfrm>
            <a:off x="3522388" y="2782241"/>
            <a:ext cx="5147224" cy="914096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科研竞赛</a:t>
            </a:r>
          </a:p>
        </p:txBody>
      </p:sp>
      <p:sp>
        <p:nvSpPr>
          <p:cNvPr id="17" name="powerpoint template design by DAJU_PPT正版来源小红书大橘PPT微信DAJU_PPT请勿抄袭搬运！盗版必究！"/>
          <p:cNvSpPr>
            <a:spLocks noGrp="1"/>
          </p:cNvSpPr>
          <p:nvPr>
            <p:ph type="body" sz="quarter" idx="14"/>
          </p:nvPr>
        </p:nvSpPr>
        <p:spPr>
          <a:custGeom>
            <a:avLst/>
            <a:gdLst>
              <a:gd name="connsiteX0" fmla="*/ 0 w 2059940"/>
              <a:gd name="connsiteY0" fmla="*/ 0 h 276999"/>
              <a:gd name="connsiteX1" fmla="*/ 2059940 w 2059940"/>
              <a:gd name="connsiteY1" fmla="*/ 0 h 276999"/>
              <a:gd name="connsiteX2" fmla="*/ 2059940 w 2059940"/>
              <a:gd name="connsiteY2" fmla="*/ 276999 h 276999"/>
              <a:gd name="connsiteX3" fmla="*/ 0 w 2059940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9940" h="276999">
                <a:moveTo>
                  <a:pt x="0" y="0"/>
                </a:moveTo>
                <a:lnTo>
                  <a:pt x="2059940" y="0"/>
                </a:lnTo>
                <a:lnTo>
                  <a:pt x="2059940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SCIENTIFIC RESEARCH COMPETITION</a:t>
            </a:r>
          </a:p>
        </p:txBody>
      </p:sp>
      <p:sp>
        <p:nvSpPr>
          <p:cNvPr id="12" name="powerpoint template design by DAJU_PPT正版来源小红书大橘PPT微信DAJU_PPT请勿抄袭搬运！盗版必究！"/>
          <p:cNvSpPr/>
          <p:nvPr/>
        </p:nvSpPr>
        <p:spPr>
          <a:xfrm>
            <a:off x="5392483" y="1101090"/>
            <a:ext cx="1407034" cy="1407032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0"/>
          </a:gradFill>
          <a:ln w="50800" cap="flat" cmpd="sng" algn="ctr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0"/>
            </a:gradFill>
            <a:prstDash val="solid"/>
            <a:miter lim="800000"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powerpoint template design by DAJU_PPT正版来源小红书大橘PPT微信DAJU_PPT请勿抄袭搬运！盗版必究！"/>
          <p:cNvSpPr txBox="1"/>
          <p:nvPr/>
        </p:nvSpPr>
        <p:spPr>
          <a:xfrm>
            <a:off x="5628130" y="2005672"/>
            <a:ext cx="932690" cy="166199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4800" kern="1200" spc="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cs typeface="+mn-ea"/>
                <a:sym typeface="+mn-lt"/>
              </a:rPr>
              <a:t>PART TWO</a:t>
            </a:r>
            <a:endParaRPr lang="en-US" sz="1200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4" name="powerpoint template design by DAJU_PPT正版来源小红书大橘PPT微信DAJU_PPT请勿抄袭搬运！盗版必究！"/>
          <p:cNvSpPr txBox="1"/>
          <p:nvPr/>
        </p:nvSpPr>
        <p:spPr>
          <a:xfrm>
            <a:off x="5399088" y="1375496"/>
            <a:ext cx="1393825" cy="665162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4400" spc="-300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02</a:t>
            </a:r>
            <a:endParaRPr lang="zh-CN" altLang="en-US" sz="4400" spc="-30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owerpoint template design by DAJU_PPT正版来源小红书大橘PPT微信DAJU_PPT请勿抄袭搬运！盗版必究！"/>
          <p:cNvSpPr/>
          <p:nvPr/>
        </p:nvSpPr>
        <p:spPr>
          <a:xfrm>
            <a:off x="0" y="0"/>
            <a:ext cx="12192000" cy="845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owerpoint template design by DAJU_PPT正版来源小红书大橘PPT微信DAJU_PPT请勿抄袭搬运！盗版必究！"/>
          <p:cNvSpPr/>
          <p:nvPr/>
        </p:nvSpPr>
        <p:spPr>
          <a:xfrm>
            <a:off x="205032" y="291953"/>
            <a:ext cx="446046" cy="281849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科研竞赛情况</a:t>
            </a:r>
          </a:p>
        </p:txBody>
      </p:sp>
      <p:grpSp>
        <p:nvGrpSpPr>
          <p:cNvPr id="5" name="powerpoint template design by DAJU_PPT正版来源小红书大橘PPT微信DAJU_PPT请勿抄袭搬运！盗版必究！"/>
          <p:cNvGrpSpPr/>
          <p:nvPr/>
        </p:nvGrpSpPr>
        <p:grpSpPr>
          <a:xfrm>
            <a:off x="994139" y="1484499"/>
            <a:ext cx="8817797" cy="1909004"/>
            <a:chOff x="994139" y="1484499"/>
            <a:chExt cx="8817797" cy="1909004"/>
          </a:xfrm>
        </p:grpSpPr>
        <p:grpSp>
          <p:nvGrpSpPr>
            <p:cNvPr id="23" name="组合 22"/>
            <p:cNvGrpSpPr/>
            <p:nvPr/>
          </p:nvGrpSpPr>
          <p:grpSpPr>
            <a:xfrm>
              <a:off x="994139" y="1484499"/>
              <a:ext cx="2541282" cy="1909004"/>
              <a:chOff x="5677535" y="5026723"/>
              <a:chExt cx="3035244" cy="2280066"/>
            </a:xfrm>
          </p:grpSpPr>
          <p:pic>
            <p:nvPicPr>
              <p:cNvPr id="24" name="powerpoint template design by DAJU_PPT正版来源小红书大橘PPT微信DAJU_PPT请勿抄袭搬运！盗版必究！-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5845338" y="5232500"/>
                <a:ext cx="2699639" cy="1886169"/>
              </a:xfrm>
              <a:prstGeom prst="rect">
                <a:avLst/>
              </a:prstGeom>
              <a:effectLst/>
            </p:spPr>
          </p:pic>
          <p:pic>
            <p:nvPicPr>
              <p:cNvPr id="25" name="powerpoint template design by DAJU_PPT正版来源小红书大橘PPT微信DAJU_PPT请勿抄袭搬运！盗版必究！-2" descr="墙上挂着一幅画&#10;&#10;中度可信度描述已自动生成"/>
              <p:cNvPicPr>
                <a:picLocks noChangeAspect="1"/>
              </p:cNvPicPr>
              <p:nvPr/>
            </p:nvPicPr>
            <p:blipFill rotWithShape="1">
              <a:blip r:embed="rId3" cstate="print"/>
              <a:srcRect/>
              <a:stretch>
                <a:fillRect/>
              </a:stretch>
            </p:blipFill>
            <p:spPr>
              <a:xfrm rot="16200000">
                <a:off x="6055124" y="4649134"/>
                <a:ext cx="2280066" cy="3035244"/>
              </a:xfrm>
              <a:custGeom>
                <a:avLst/>
                <a:gdLst>
                  <a:gd name="connsiteX0" fmla="*/ 560260 w 6878320"/>
                  <a:gd name="connsiteY0" fmla="*/ 565834 h 9156477"/>
                  <a:gd name="connsiteX1" fmla="*/ 560260 w 6878320"/>
                  <a:gd name="connsiteY1" fmla="*/ 8534177 h 9156477"/>
                  <a:gd name="connsiteX2" fmla="*/ 6254204 w 6878320"/>
                  <a:gd name="connsiteY2" fmla="*/ 8534177 h 9156477"/>
                  <a:gd name="connsiteX3" fmla="*/ 6254204 w 6878320"/>
                  <a:gd name="connsiteY3" fmla="*/ 565834 h 9156477"/>
                  <a:gd name="connsiteX4" fmla="*/ 0 w 6878320"/>
                  <a:gd name="connsiteY4" fmla="*/ 0 h 9156477"/>
                  <a:gd name="connsiteX5" fmla="*/ 6878320 w 6878320"/>
                  <a:gd name="connsiteY5" fmla="*/ 0 h 9156477"/>
                  <a:gd name="connsiteX6" fmla="*/ 6878320 w 6878320"/>
                  <a:gd name="connsiteY6" fmla="*/ 9156477 h 9156477"/>
                  <a:gd name="connsiteX7" fmla="*/ 0 w 6878320"/>
                  <a:gd name="connsiteY7" fmla="*/ 9156477 h 9156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78320" h="9156477">
                    <a:moveTo>
                      <a:pt x="560260" y="565834"/>
                    </a:moveTo>
                    <a:lnTo>
                      <a:pt x="560260" y="8534177"/>
                    </a:lnTo>
                    <a:lnTo>
                      <a:pt x="6254204" y="8534177"/>
                    </a:lnTo>
                    <a:lnTo>
                      <a:pt x="6254204" y="565834"/>
                    </a:lnTo>
                    <a:close/>
                    <a:moveTo>
                      <a:pt x="0" y="0"/>
                    </a:moveTo>
                    <a:lnTo>
                      <a:pt x="6878320" y="0"/>
                    </a:lnTo>
                    <a:lnTo>
                      <a:pt x="6878320" y="9156477"/>
                    </a:lnTo>
                    <a:lnTo>
                      <a:pt x="0" y="9156477"/>
                    </a:lnTo>
                    <a:close/>
                  </a:path>
                </a:pathLst>
              </a:custGeom>
            </p:spPr>
          </p:pic>
        </p:grpSp>
        <p:sp>
          <p:nvSpPr>
            <p:cNvPr id="32" name="powerpoint template design by DAJU_PPT正版来源小红书大橘PPT微信DAJU_PPT请勿抄袭搬运！盗版必究！-3"/>
            <p:cNvSpPr txBox="1"/>
            <p:nvPr/>
          </p:nvSpPr>
          <p:spPr>
            <a:xfrm>
              <a:off x="3933404" y="1579488"/>
              <a:ext cx="5878532" cy="17338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400" b="1" dirty="0">
                  <a:latin typeface="+mj-ea"/>
                  <a:ea typeface="+mj-ea"/>
                </a:rPr>
                <a:t>国家级</a:t>
              </a:r>
              <a:r>
                <a:rPr lang="en-US" altLang="zh-CN" sz="2400" b="1" dirty="0">
                  <a:latin typeface="+mj-ea"/>
                  <a:ea typeface="+mj-ea"/>
                </a:rPr>
                <a:t>&amp;</a:t>
              </a:r>
              <a:r>
                <a:rPr lang="zh-CN" altLang="en-US" sz="2400" b="1" dirty="0">
                  <a:latin typeface="+mj-ea"/>
                  <a:ea typeface="+mj-ea"/>
                </a:rPr>
                <a:t>省级</a:t>
              </a:r>
              <a:endParaRPr lang="en-US" altLang="zh-CN" sz="2400" b="1" dirty="0">
                <a:latin typeface="+mj-ea"/>
                <a:ea typeface="+mj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en-US" altLang="zh-CN" sz="2000" dirty="0">
                  <a:latin typeface="+mj-ea"/>
                  <a:ea typeface="+mj-ea"/>
                </a:rPr>
                <a:t>20##</a:t>
              </a:r>
              <a:r>
                <a:rPr lang="zh-CN" altLang="en-US" sz="2000" dirty="0">
                  <a:latin typeface="+mj-ea"/>
                  <a:ea typeface="+mj-ea"/>
                </a:rPr>
                <a:t>年</a:t>
              </a:r>
              <a:r>
                <a:rPr lang="en-US" altLang="zh-CN" sz="2000" dirty="0">
                  <a:latin typeface="+mj-ea"/>
                  <a:ea typeface="+mj-ea"/>
                </a:rPr>
                <a:t>	</a:t>
              </a:r>
              <a:r>
                <a:rPr lang="zh-CN" altLang="en-US" sz="2000" dirty="0">
                  <a:latin typeface="+mj-ea"/>
                  <a:ea typeface="+mj-ea"/>
                </a:rPr>
                <a:t>全国大学生编程大赛团队第三名</a:t>
              </a:r>
              <a:endParaRPr lang="en-US" altLang="zh-CN" sz="2000" dirty="0">
                <a:latin typeface="+mj-ea"/>
                <a:ea typeface="+mj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en-US" altLang="zh-CN" sz="2000" dirty="0">
                  <a:latin typeface="+mj-ea"/>
                  <a:ea typeface="+mj-ea"/>
                </a:rPr>
                <a:t>20##</a:t>
              </a:r>
              <a:r>
                <a:rPr lang="zh-CN" altLang="en-US" sz="2000" dirty="0">
                  <a:latin typeface="+mj-ea"/>
                  <a:ea typeface="+mj-ea"/>
                </a:rPr>
                <a:t>年</a:t>
              </a:r>
              <a:r>
                <a:rPr lang="en-US" altLang="zh-CN" sz="2000" dirty="0">
                  <a:latin typeface="+mj-ea"/>
                  <a:ea typeface="+mj-ea"/>
                </a:rPr>
                <a:t>	</a:t>
              </a:r>
              <a:r>
                <a:rPr lang="zh-CN" altLang="en-US" sz="2000" dirty="0">
                  <a:latin typeface="+mj-ea"/>
                  <a:ea typeface="+mj-ea"/>
                </a:rPr>
                <a:t>江苏省大学生高等数学竞赛优胜奖</a:t>
              </a:r>
              <a:endParaRPr lang="en-US" altLang="zh-CN" sz="2000" dirty="0">
                <a:latin typeface="+mj-ea"/>
                <a:ea typeface="+mj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en-US" altLang="zh-CN" sz="2000" dirty="0">
                  <a:latin typeface="+mj-ea"/>
                  <a:ea typeface="+mj-ea"/>
                </a:rPr>
                <a:t>20##</a:t>
              </a:r>
              <a:r>
                <a:rPr lang="zh-CN" altLang="en-US" sz="2000" dirty="0">
                  <a:latin typeface="+mj-ea"/>
                  <a:ea typeface="+mj-ea"/>
                </a:rPr>
                <a:t>年</a:t>
              </a:r>
              <a:r>
                <a:rPr lang="en-US" altLang="zh-CN" sz="2000" dirty="0">
                  <a:latin typeface="+mj-ea"/>
                  <a:ea typeface="+mj-ea"/>
                </a:rPr>
                <a:t>	</a:t>
              </a:r>
              <a:r>
                <a:rPr lang="zh-CN" altLang="en-US" sz="2000" dirty="0">
                  <a:latin typeface="+mj-ea"/>
                  <a:ea typeface="+mj-ea"/>
                </a:rPr>
                <a:t>江苏省大学生创新创业大赛二等奖</a:t>
              </a:r>
              <a:endParaRPr lang="en-US" altLang="zh-CN" sz="2000" dirty="0">
                <a:latin typeface="+mj-ea"/>
                <a:ea typeface="+mj-ea"/>
              </a:endParaRPr>
            </a:p>
          </p:txBody>
        </p:sp>
      </p:grpSp>
      <p:grpSp>
        <p:nvGrpSpPr>
          <p:cNvPr id="34" name="powerpoint template design by DAJU_PPT正版来源小红书大橘PPT微信DAJU_PPT请勿抄袭搬运！盗版必究！"/>
          <p:cNvGrpSpPr/>
          <p:nvPr/>
        </p:nvGrpSpPr>
        <p:grpSpPr>
          <a:xfrm>
            <a:off x="994139" y="3938332"/>
            <a:ext cx="8817797" cy="1909004"/>
            <a:chOff x="994139" y="1484499"/>
            <a:chExt cx="8817797" cy="1909004"/>
          </a:xfrm>
        </p:grpSpPr>
        <p:grpSp>
          <p:nvGrpSpPr>
            <p:cNvPr id="35" name="组合 34"/>
            <p:cNvGrpSpPr/>
            <p:nvPr/>
          </p:nvGrpSpPr>
          <p:grpSpPr>
            <a:xfrm>
              <a:off x="994139" y="1484499"/>
              <a:ext cx="2541282" cy="1909004"/>
              <a:chOff x="5677535" y="5026723"/>
              <a:chExt cx="3035244" cy="2280066"/>
            </a:xfrm>
          </p:grpSpPr>
          <p:pic>
            <p:nvPicPr>
              <p:cNvPr id="43" name="powerpoint template design by DAJU_PPT正版来源小红书大橘PPT微信DAJU_PPT请勿抄袭搬运！盗版必究！-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5845338" y="5232500"/>
                <a:ext cx="2699639" cy="1886169"/>
              </a:xfrm>
              <a:prstGeom prst="rect">
                <a:avLst/>
              </a:prstGeom>
              <a:effectLst/>
            </p:spPr>
          </p:pic>
          <p:pic>
            <p:nvPicPr>
              <p:cNvPr id="44" name="powerpoint template design by DAJU_PPT正版来源小红书大橘PPT微信DAJU_PPT请勿抄袭搬运！盗版必究！-2" descr="墙上挂着一幅画&#10;&#10;中度可信度描述已自动生成"/>
              <p:cNvPicPr>
                <a:picLocks noChangeAspect="1"/>
              </p:cNvPicPr>
              <p:nvPr/>
            </p:nvPicPr>
            <p:blipFill rotWithShape="1">
              <a:blip r:embed="rId3" cstate="print"/>
              <a:srcRect/>
              <a:stretch>
                <a:fillRect/>
              </a:stretch>
            </p:blipFill>
            <p:spPr>
              <a:xfrm rot="16200000">
                <a:off x="6055124" y="4649134"/>
                <a:ext cx="2280066" cy="3035244"/>
              </a:xfrm>
              <a:custGeom>
                <a:avLst/>
                <a:gdLst>
                  <a:gd name="connsiteX0" fmla="*/ 560260 w 6878320"/>
                  <a:gd name="connsiteY0" fmla="*/ 565834 h 9156477"/>
                  <a:gd name="connsiteX1" fmla="*/ 560260 w 6878320"/>
                  <a:gd name="connsiteY1" fmla="*/ 8534177 h 9156477"/>
                  <a:gd name="connsiteX2" fmla="*/ 6254204 w 6878320"/>
                  <a:gd name="connsiteY2" fmla="*/ 8534177 h 9156477"/>
                  <a:gd name="connsiteX3" fmla="*/ 6254204 w 6878320"/>
                  <a:gd name="connsiteY3" fmla="*/ 565834 h 9156477"/>
                  <a:gd name="connsiteX4" fmla="*/ 0 w 6878320"/>
                  <a:gd name="connsiteY4" fmla="*/ 0 h 9156477"/>
                  <a:gd name="connsiteX5" fmla="*/ 6878320 w 6878320"/>
                  <a:gd name="connsiteY5" fmla="*/ 0 h 9156477"/>
                  <a:gd name="connsiteX6" fmla="*/ 6878320 w 6878320"/>
                  <a:gd name="connsiteY6" fmla="*/ 9156477 h 9156477"/>
                  <a:gd name="connsiteX7" fmla="*/ 0 w 6878320"/>
                  <a:gd name="connsiteY7" fmla="*/ 9156477 h 9156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78320" h="9156477">
                    <a:moveTo>
                      <a:pt x="560260" y="565834"/>
                    </a:moveTo>
                    <a:lnTo>
                      <a:pt x="560260" y="8534177"/>
                    </a:lnTo>
                    <a:lnTo>
                      <a:pt x="6254204" y="8534177"/>
                    </a:lnTo>
                    <a:lnTo>
                      <a:pt x="6254204" y="565834"/>
                    </a:lnTo>
                    <a:close/>
                    <a:moveTo>
                      <a:pt x="0" y="0"/>
                    </a:moveTo>
                    <a:lnTo>
                      <a:pt x="6878320" y="0"/>
                    </a:lnTo>
                    <a:lnTo>
                      <a:pt x="6878320" y="9156477"/>
                    </a:lnTo>
                    <a:lnTo>
                      <a:pt x="0" y="9156477"/>
                    </a:lnTo>
                    <a:close/>
                  </a:path>
                </a:pathLst>
              </a:custGeom>
            </p:spPr>
          </p:pic>
        </p:grpSp>
        <p:sp>
          <p:nvSpPr>
            <p:cNvPr id="42" name="powerpoint template design by DAJU_PPT正版来源小红书大橘PPT微信DAJU_PPT请勿抄袭搬运！盗版必究！-3"/>
            <p:cNvSpPr txBox="1"/>
            <p:nvPr/>
          </p:nvSpPr>
          <p:spPr>
            <a:xfrm>
              <a:off x="3933404" y="1579488"/>
              <a:ext cx="5878532" cy="17338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400" b="1" dirty="0">
                  <a:latin typeface="+mj-ea"/>
                  <a:ea typeface="+mj-ea"/>
                </a:rPr>
                <a:t>校级</a:t>
              </a:r>
              <a:endParaRPr lang="en-US" altLang="zh-CN" sz="2400" b="1" dirty="0">
                <a:latin typeface="+mj-ea"/>
                <a:ea typeface="+mj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en-US" altLang="zh-CN" sz="2000" dirty="0">
                  <a:latin typeface="+mj-ea"/>
                  <a:ea typeface="+mj-ea"/>
                </a:rPr>
                <a:t>20##</a:t>
              </a:r>
              <a:r>
                <a:rPr lang="zh-CN" altLang="en-US" sz="2000" dirty="0">
                  <a:latin typeface="+mj-ea"/>
                  <a:ea typeface="+mj-ea"/>
                </a:rPr>
                <a:t>年</a:t>
              </a:r>
              <a:r>
                <a:rPr lang="en-US" altLang="zh-CN" sz="2000" dirty="0">
                  <a:latin typeface="+mj-ea"/>
                  <a:ea typeface="+mj-ea"/>
                </a:rPr>
                <a:t>	</a:t>
              </a:r>
              <a:r>
                <a:rPr lang="zh-CN" altLang="en-US" sz="2000" dirty="0">
                  <a:latin typeface="+mj-ea"/>
                  <a:ea typeface="+mj-ea"/>
                </a:rPr>
                <a:t>全国大学生编程大赛团队第三名</a:t>
              </a:r>
              <a:endParaRPr lang="en-US" altLang="zh-CN" sz="2000" dirty="0">
                <a:latin typeface="+mj-ea"/>
                <a:ea typeface="+mj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en-US" altLang="zh-CN" sz="2000" dirty="0">
                  <a:latin typeface="+mj-ea"/>
                  <a:ea typeface="+mj-ea"/>
                </a:rPr>
                <a:t>20##</a:t>
              </a:r>
              <a:r>
                <a:rPr lang="zh-CN" altLang="en-US" sz="2000" dirty="0">
                  <a:latin typeface="+mj-ea"/>
                  <a:ea typeface="+mj-ea"/>
                </a:rPr>
                <a:t>年</a:t>
              </a:r>
              <a:r>
                <a:rPr lang="en-US" altLang="zh-CN" sz="2000" dirty="0">
                  <a:latin typeface="+mj-ea"/>
                  <a:ea typeface="+mj-ea"/>
                </a:rPr>
                <a:t>	</a:t>
              </a:r>
              <a:r>
                <a:rPr lang="zh-CN" altLang="en-US" sz="2000" dirty="0">
                  <a:latin typeface="+mj-ea"/>
                  <a:ea typeface="+mj-ea"/>
                </a:rPr>
                <a:t>江苏省大学生高等数学竞赛优胜奖</a:t>
              </a:r>
              <a:endParaRPr lang="en-US" altLang="zh-CN" sz="2000" dirty="0">
                <a:latin typeface="+mj-ea"/>
                <a:ea typeface="+mj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en-US" altLang="zh-CN" sz="2000" dirty="0">
                  <a:latin typeface="+mj-ea"/>
                  <a:ea typeface="+mj-ea"/>
                </a:rPr>
                <a:t>20##</a:t>
              </a:r>
              <a:r>
                <a:rPr lang="zh-CN" altLang="en-US" sz="2000" dirty="0">
                  <a:latin typeface="+mj-ea"/>
                  <a:ea typeface="+mj-ea"/>
                </a:rPr>
                <a:t>年</a:t>
              </a:r>
              <a:r>
                <a:rPr lang="en-US" altLang="zh-CN" sz="2000" dirty="0">
                  <a:latin typeface="+mj-ea"/>
                  <a:ea typeface="+mj-ea"/>
                </a:rPr>
                <a:t>	</a:t>
              </a:r>
              <a:r>
                <a:rPr lang="zh-CN" altLang="en-US" sz="2000" dirty="0">
                  <a:latin typeface="+mj-ea"/>
                  <a:ea typeface="+mj-ea"/>
                </a:rPr>
                <a:t>江苏省大学生创新创业大赛二等奖</a:t>
              </a:r>
              <a:endParaRPr lang="en-US" altLang="zh-CN" sz="2000" dirty="0">
                <a:latin typeface="+mj-ea"/>
                <a:ea typeface="+mj-ea"/>
              </a:endParaRPr>
            </a:p>
          </p:txBody>
        </p:sp>
      </p:grpSp>
      <p:sp>
        <p:nvSpPr>
          <p:cNvPr id="2" name="powerpoint template design by DAJU_PPT正版来源小红书大橘PPT微信DAJU_PPT请勿抄袭搬运！盗版必究！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DDFDCD-830D-4E78-9097-B6B92A67D61F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适中&quot;,&quot;HeaderHeight&quot;:10.0,&quot;FooterHeight&quot;:5.0,&quot;SideMargin&quot;:5.0,&quot;TopMargin&quot;:0.0,&quot;BottomMargin&quot;:0.0,&quot;IntervalMargin&quot;:1.5,&quot;SettingType&quot;:&quot;System&quot;}"/>
  <p:tag name="COMMONDATA" val="eyJoZGlkIjoiNWZlYTdmYmU5OWY2NTkxMWFkODY4ODY3MTdhM2IxYWQ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6637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5732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92745;#195354;#189933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6637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Theme">
  <a:themeElements>
    <a:clrScheme name="00浙江大学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3F88"/>
      </a:accent1>
      <a:accent2>
        <a:srgbClr val="D0B296"/>
      </a:accent2>
      <a:accent3>
        <a:srgbClr val="003F88"/>
      </a:accent3>
      <a:accent4>
        <a:srgbClr val="D0B296"/>
      </a:accent4>
      <a:accent5>
        <a:srgbClr val="003F88"/>
      </a:accent5>
      <a:accent6>
        <a:srgbClr val="D0B296"/>
      </a:accent6>
      <a:hlink>
        <a:srgbClr val="DF213B"/>
      </a:hlink>
      <a:folHlink>
        <a:srgbClr val="954F72"/>
      </a:folHlink>
    </a:clrScheme>
    <a:fontScheme name="mmhun255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1274</Words>
  <Application>Microsoft Office PowerPoint</Application>
  <PresentationFormat>宽屏</PresentationFormat>
  <Paragraphs>235</Paragraphs>
  <Slides>26</Slides>
  <Notes>3</Notes>
  <HiddenSlides>1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0" baseType="lpstr">
      <vt:lpstr>微软雅黑</vt:lpstr>
      <vt:lpstr>Arial</vt:lpstr>
      <vt:lpstr>Wingdings</vt:lpstr>
      <vt:lpstr>Office Theme</vt:lpstr>
      <vt:lpstr>PowerPoint 演示文稿</vt:lpstr>
      <vt:lpstr>PowerPoint 演示文稿</vt:lpstr>
      <vt:lpstr>PowerPoint 演示文稿</vt:lpstr>
      <vt:lpstr>个人基本情况</vt:lpstr>
      <vt:lpstr>荣誉及奖励</vt:lpstr>
      <vt:lpstr>荣誉及奖励</vt:lpstr>
      <vt:lpstr>荣誉及奖励</vt:lpstr>
      <vt:lpstr>PowerPoint 演示文稿</vt:lpstr>
      <vt:lpstr>科研竞赛情况</vt:lpstr>
      <vt:lpstr>科研竞赛情况</vt:lpstr>
      <vt:lpstr>##科研项目名称</vt:lpstr>
      <vt:lpstr>##科研项目名称</vt:lpstr>
      <vt:lpstr>##科研项目名称</vt:lpstr>
      <vt:lpstr>PowerPoint 演示文稿</vt:lpstr>
      <vt:lpstr>学生干部工作</vt:lpstr>
      <vt:lpstr>学生干部工作</vt:lpstr>
      <vt:lpstr>社会实践经历</vt:lpstr>
      <vt:lpstr>PowerPoint 演示文稿</vt:lpstr>
      <vt:lpstr>研究生规划</vt:lpstr>
      <vt:lpstr>研究生规划</vt:lpstr>
      <vt:lpstr>输入标题文字</vt:lpstr>
      <vt:lpstr>输入标题文字</vt:lpstr>
      <vt:lpstr>输入标题文字</vt:lpstr>
      <vt:lpstr>输入标题文字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2314981968@qq.com</dc:creator>
  <cp:lastModifiedBy>存圻 吴</cp:lastModifiedBy>
  <cp:revision>82</cp:revision>
  <dcterms:created xsi:type="dcterms:W3CDTF">2019-11-26T03:41:00Z</dcterms:created>
  <dcterms:modified xsi:type="dcterms:W3CDTF">2025-02-02T02:48:18Z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BC69EB345F4F457288BFAD1BFA019858</vt:lpwstr>
  </property>
  <property fmtid="{D5CDD505-2E9C-101B-9397-08002B2CF9AE}" pid="3" name="KSOProductBuildVer">
    <vt:lpwstr>2052-12.1.0.17857</vt:lpwstr>
  </property>
</Properties>
</file>

<file path=docProps/thumbnail.jpeg>
</file>